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648" r:id="rId2"/>
  </p:sldMasterIdLst>
  <p:notesMasterIdLst>
    <p:notesMasterId r:id="rId45"/>
  </p:notesMasterIdLst>
  <p:handoutMasterIdLst>
    <p:handoutMasterId r:id="rId46"/>
  </p:handoutMasterIdLst>
  <p:sldIdLst>
    <p:sldId id="258" r:id="rId3"/>
    <p:sldId id="257" r:id="rId4"/>
    <p:sldId id="401" r:id="rId5"/>
    <p:sldId id="437" r:id="rId6"/>
    <p:sldId id="438" r:id="rId7"/>
    <p:sldId id="436" r:id="rId8"/>
    <p:sldId id="400" r:id="rId9"/>
    <p:sldId id="402" r:id="rId10"/>
    <p:sldId id="439" r:id="rId11"/>
    <p:sldId id="440" r:id="rId12"/>
    <p:sldId id="408" r:id="rId13"/>
    <p:sldId id="404" r:id="rId14"/>
    <p:sldId id="446" r:id="rId15"/>
    <p:sldId id="447" r:id="rId16"/>
    <p:sldId id="406" r:id="rId17"/>
    <p:sldId id="410" r:id="rId18"/>
    <p:sldId id="412" r:id="rId19"/>
    <p:sldId id="413" r:id="rId20"/>
    <p:sldId id="414" r:id="rId21"/>
    <p:sldId id="416" r:id="rId22"/>
    <p:sldId id="417" r:id="rId23"/>
    <p:sldId id="418" r:id="rId24"/>
    <p:sldId id="419" r:id="rId25"/>
    <p:sldId id="420" r:id="rId26"/>
    <p:sldId id="421" r:id="rId27"/>
    <p:sldId id="422" r:id="rId28"/>
    <p:sldId id="423" r:id="rId29"/>
    <p:sldId id="424" r:id="rId30"/>
    <p:sldId id="425" r:id="rId31"/>
    <p:sldId id="450" r:id="rId32"/>
    <p:sldId id="426" r:id="rId33"/>
    <p:sldId id="427" r:id="rId34"/>
    <p:sldId id="449" r:id="rId35"/>
    <p:sldId id="432" r:id="rId36"/>
    <p:sldId id="434" r:id="rId37"/>
    <p:sldId id="435" r:id="rId38"/>
    <p:sldId id="448" r:id="rId39"/>
    <p:sldId id="441" r:id="rId40"/>
    <p:sldId id="445" r:id="rId41"/>
    <p:sldId id="442" r:id="rId42"/>
    <p:sldId id="444" r:id="rId43"/>
    <p:sldId id="371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C31F"/>
    <a:srgbClr val="FF7C19"/>
    <a:srgbClr val="80C535"/>
    <a:srgbClr val="009AC8"/>
    <a:srgbClr val="91D2DB"/>
    <a:srgbClr val="41B40A"/>
    <a:srgbClr val="7F7F7F"/>
    <a:srgbClr val="343434"/>
    <a:srgbClr val="33333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테마 스타일 2 - 강조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0" autoAdjust="0"/>
    <p:restoredTop sz="98436" autoAdjust="0"/>
  </p:normalViewPr>
  <p:slideViewPr>
    <p:cSldViewPr>
      <p:cViewPr>
        <p:scale>
          <a:sx n="80" d="100"/>
          <a:sy n="80" d="100"/>
        </p:scale>
        <p:origin x="-1867" y="-202"/>
      </p:cViewPr>
      <p:guideLst>
        <p:guide orient="horz" pos="220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-267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11111111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222222222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333333333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444444444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555555555555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dirty="0">
                <a:solidFill>
                  <a:schemeClr val="tx1"/>
                </a:solidFill>
              </a:rPr>
              <a:t>제목</a:t>
            </a: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  <c:pt idx="5">
                  <c:v>내용</c:v>
                </c:pt>
                <c:pt idx="6">
                  <c:v>내용</c:v>
                </c:pt>
                <c:pt idx="7">
                  <c:v>내용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2.5</c:v>
                </c:pt>
                <c:pt idx="6">
                  <c:v>3.5</c:v>
                </c:pt>
                <c:pt idx="7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  <c:pt idx="5">
                  <c:v>내용</c:v>
                </c:pt>
                <c:pt idx="6">
                  <c:v>내용</c:v>
                </c:pt>
                <c:pt idx="7">
                  <c:v>내용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열2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  <c:pt idx="5">
                  <c:v>내용</c:v>
                </c:pt>
                <c:pt idx="6">
                  <c:v>내용</c:v>
                </c:pt>
                <c:pt idx="7">
                  <c:v>내용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86845184"/>
        <c:axId val="152728640"/>
      </c:barChart>
      <c:catAx>
        <c:axId val="1868451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rgbClr val="7F7F7F"/>
                </a:solidFill>
              </a:defRPr>
            </a:pPr>
            <a:endParaRPr lang="ko-KR"/>
          </a:p>
        </c:txPr>
        <c:crossAx val="152728640"/>
        <c:crosses val="autoZero"/>
        <c:auto val="1"/>
        <c:lblAlgn val="ctr"/>
        <c:lblOffset val="100"/>
        <c:noMultiLvlLbl val="0"/>
      </c:catAx>
      <c:valAx>
        <c:axId val="15272864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50000"/>
                  <a:alpha val="50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rgbClr val="7F7F7F"/>
                </a:solidFill>
              </a:defRPr>
            </a:pPr>
            <a:endParaRPr lang="ko-KR"/>
          </a:p>
        </c:txPr>
        <c:crossAx val="186845184"/>
        <c:crosses val="autoZero"/>
        <c:crossBetween val="between"/>
        <c:majorUnit val="1"/>
      </c:valAx>
      <c:spPr>
        <a:ln>
          <a:solidFill>
            <a:schemeClr val="bg1">
              <a:lumMod val="50000"/>
              <a:alpha val="5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>
          <a:solidFill>
            <a:schemeClr val="bg1"/>
          </a:solidFill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solidFill>
                  <a:schemeClr val="bg1"/>
                </a:solidFill>
              </a:defRPr>
            </a:pPr>
            <a:r>
              <a:rPr lang="ko-KR" altLang="en-US" sz="1200" baseline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제목</a:t>
            </a:r>
            <a:endParaRPr lang="ko-KR" altLang="en-US" sz="1200" baseline="0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내용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>
                    <a:solidFill>
                      <a:schemeClr val="accent1"/>
                    </a:solidFill>
                    <a:latin typeface="+mn-lt"/>
                  </a:defRPr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  <c:pt idx="5">
                  <c:v>내용</c:v>
                </c:pt>
                <c:pt idx="6">
                  <c:v>내용</c:v>
                </c:pt>
                <c:pt idx="7">
                  <c:v>내용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2.5</c:v>
                </c:pt>
                <c:pt idx="6">
                  <c:v>3.5</c:v>
                </c:pt>
                <c:pt idx="7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내용2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>
                    <a:solidFill>
                      <a:schemeClr val="accent2"/>
                    </a:solidFill>
                    <a:latin typeface="+mn-lt"/>
                  </a:defRPr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  <c:pt idx="5">
                  <c:v>내용</c:v>
                </c:pt>
                <c:pt idx="6">
                  <c:v>내용</c:v>
                </c:pt>
                <c:pt idx="7">
                  <c:v>내용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3.2</c:v>
                </c:pt>
                <c:pt idx="1">
                  <c:v>4.3</c:v>
                </c:pt>
                <c:pt idx="2">
                  <c:v>3.6</c:v>
                </c:pt>
                <c:pt idx="3">
                  <c:v>3.8</c:v>
                </c:pt>
                <c:pt idx="4">
                  <c:v>4</c:v>
                </c:pt>
                <c:pt idx="5">
                  <c:v>3.2</c:v>
                </c:pt>
                <c:pt idx="6">
                  <c:v>3</c:v>
                </c:pt>
                <c:pt idx="7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내용3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>
                    <a:solidFill>
                      <a:schemeClr val="accent3"/>
                    </a:solidFill>
                    <a:latin typeface="+mn-lt"/>
                  </a:defRPr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  <c:pt idx="5">
                  <c:v>내용</c:v>
                </c:pt>
                <c:pt idx="6">
                  <c:v>내용</c:v>
                </c:pt>
                <c:pt idx="7">
                  <c:v>내용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2.1</c:v>
                </c:pt>
                <c:pt idx="1">
                  <c:v>1.9000000000000001</c:v>
                </c:pt>
                <c:pt idx="2">
                  <c:v>1.7</c:v>
                </c:pt>
                <c:pt idx="3">
                  <c:v>1.5</c:v>
                </c:pt>
                <c:pt idx="4">
                  <c:v>2.2000000000000002</c:v>
                </c:pt>
                <c:pt idx="5">
                  <c:v>2.6</c:v>
                </c:pt>
                <c:pt idx="6">
                  <c:v>2.9</c:v>
                </c:pt>
                <c:pt idx="7">
                  <c:v>3.4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6845696"/>
        <c:axId val="152730944"/>
      </c:lineChart>
      <c:catAx>
        <c:axId val="1868456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>
                <a:lumMod val="75000"/>
                <a:lumOff val="25000"/>
              </a:schemeClr>
            </a:solidFill>
          </a:ln>
        </c:spPr>
        <c:txPr>
          <a:bodyPr/>
          <a:lstStyle/>
          <a:p>
            <a:pPr>
              <a:defRPr sz="1000">
                <a:solidFill>
                  <a:schemeClr val="bg1"/>
                </a:solidFill>
              </a:defRPr>
            </a:pPr>
            <a:endParaRPr lang="ko-KR"/>
          </a:p>
        </c:txPr>
        <c:crossAx val="152730944"/>
        <c:crosses val="autoZero"/>
        <c:auto val="1"/>
        <c:lblAlgn val="ctr"/>
        <c:lblOffset val="100"/>
        <c:noMultiLvlLbl val="0"/>
      </c:catAx>
      <c:valAx>
        <c:axId val="152730944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50000"/>
                  <a:alpha val="50000"/>
                </a:prst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chemeClr val="bg1">
                <a:lumMod val="50000"/>
                <a:alpha val="50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rgbClr val="7F7F7F"/>
                </a:solidFill>
              </a:defRPr>
            </a:pPr>
            <a:endParaRPr lang="ko-KR"/>
          </a:p>
        </c:txPr>
        <c:crossAx val="186845696"/>
        <c:crosses val="autoZero"/>
        <c:crossBetween val="between"/>
        <c:majorUnit val="1"/>
        <c:minorUnit val="1"/>
      </c:valAx>
      <c:spPr>
        <a:noFill/>
        <a:ln w="6350">
          <a:solidFill>
            <a:schemeClr val="bg1">
              <a:lumMod val="50000"/>
              <a:alpha val="50000"/>
            </a:schemeClr>
          </a:solidFill>
        </a:ln>
        <a:effectLst/>
      </c:spPr>
    </c:plotArea>
    <c:legend>
      <c:legendPos val="b"/>
      <c:overlay val="0"/>
      <c:txPr>
        <a:bodyPr/>
        <a:lstStyle/>
        <a:p>
          <a:pPr>
            <a:defRPr sz="800">
              <a:solidFill>
                <a:srgbClr val="7F7F7F"/>
              </a:solidFill>
            </a:defRPr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sz="1200" dirty="0">
                <a:solidFill>
                  <a:schemeClr val="bg1"/>
                </a:solidFill>
              </a:rPr>
              <a:t>제목</a:t>
            </a:r>
          </a:p>
        </c:rich>
      </c:tx>
      <c:overlay val="0"/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내용</c:v>
                </c:pt>
              </c:strCache>
            </c:strRef>
          </c:tx>
          <c:dLbls>
            <c:delete val="1"/>
          </c:dLbls>
          <c:cat>
            <c:strRef>
              <c:f>Sheet1!$A$2:$A$9</c:f>
              <c:strCache>
                <c:ptCount val="8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  <c:pt idx="5">
                  <c:v>내용</c:v>
                </c:pt>
                <c:pt idx="6">
                  <c:v>내용</c:v>
                </c:pt>
                <c:pt idx="7">
                  <c:v>내용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4.5</c:v>
                </c:pt>
                <c:pt idx="4">
                  <c:v>4.3</c:v>
                </c:pt>
                <c:pt idx="5">
                  <c:v>3</c:v>
                </c:pt>
                <c:pt idx="6">
                  <c:v>3.5</c:v>
                </c:pt>
                <c:pt idx="7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내용2</c:v>
                </c:pt>
              </c:strCache>
            </c:strRef>
          </c:tx>
          <c:dLbls>
            <c:delete val="1"/>
          </c:dLbls>
          <c:cat>
            <c:strRef>
              <c:f>Sheet1!$A$2:$A$9</c:f>
              <c:strCache>
                <c:ptCount val="8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  <c:pt idx="5">
                  <c:v>내용</c:v>
                </c:pt>
                <c:pt idx="6">
                  <c:v>내용</c:v>
                </c:pt>
                <c:pt idx="7">
                  <c:v>내용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</c:v>
                </c:pt>
                <c:pt idx="1">
                  <c:v>4.5</c:v>
                </c:pt>
                <c:pt idx="2">
                  <c:v>3.5</c:v>
                </c:pt>
                <c:pt idx="3">
                  <c:v>3.8</c:v>
                </c:pt>
                <c:pt idx="4">
                  <c:v>3</c:v>
                </c:pt>
                <c:pt idx="5">
                  <c:v>2.5</c:v>
                </c:pt>
                <c:pt idx="6">
                  <c:v>2.2999999999999998</c:v>
                </c:pt>
                <c:pt idx="7">
                  <c:v>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내용3</c:v>
                </c:pt>
              </c:strCache>
            </c:strRef>
          </c:tx>
          <c:dLbls>
            <c:delete val="1"/>
          </c:dLbls>
          <c:cat>
            <c:strRef>
              <c:f>Sheet1!$A$2:$A$9</c:f>
              <c:strCache>
                <c:ptCount val="8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  <c:pt idx="5">
                  <c:v>내용</c:v>
                </c:pt>
                <c:pt idx="6">
                  <c:v>내용</c:v>
                </c:pt>
                <c:pt idx="7">
                  <c:v>내용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</c:v>
                </c:pt>
                <c:pt idx="1">
                  <c:v>1.5</c:v>
                </c:pt>
                <c:pt idx="2">
                  <c:v>1.3</c:v>
                </c:pt>
                <c:pt idx="3">
                  <c:v>1</c:v>
                </c:pt>
                <c:pt idx="4">
                  <c:v>2</c:v>
                </c:pt>
                <c:pt idx="5">
                  <c:v>2.2999999999999998</c:v>
                </c:pt>
                <c:pt idx="6">
                  <c:v>2.5</c:v>
                </c:pt>
                <c:pt idx="7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86846720"/>
        <c:axId val="187238080"/>
      </c:areaChart>
      <c:catAx>
        <c:axId val="1868467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rgbClr val="7F7F7F"/>
                </a:solidFill>
              </a:defRPr>
            </a:pPr>
            <a:endParaRPr lang="ko-KR"/>
          </a:p>
        </c:txPr>
        <c:crossAx val="187238080"/>
        <c:crosses val="autoZero"/>
        <c:auto val="1"/>
        <c:lblAlgn val="ctr"/>
        <c:lblOffset val="100"/>
        <c:noMultiLvlLbl val="0"/>
      </c:catAx>
      <c:valAx>
        <c:axId val="187238080"/>
        <c:scaling>
          <c:orientation val="minMax"/>
        </c:scaling>
        <c:delete val="0"/>
        <c:axPos val="l"/>
        <c:majorGridlines>
          <c:spPr>
            <a:ln w="6350">
              <a:solidFill>
                <a:prstClr val="white">
                  <a:lumMod val="50000"/>
                  <a:alpha val="50000"/>
                </a:prst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prstClr val="white">
                <a:lumMod val="50000"/>
                <a:alpha val="50000"/>
              </a:prstClr>
            </a:solidFill>
          </a:ln>
        </c:spPr>
        <c:txPr>
          <a:bodyPr/>
          <a:lstStyle/>
          <a:p>
            <a:pPr>
              <a:defRPr sz="800">
                <a:solidFill>
                  <a:srgbClr val="7F7F7F"/>
                </a:solidFill>
              </a:defRPr>
            </a:pPr>
            <a:endParaRPr lang="ko-KR"/>
          </a:p>
        </c:txPr>
        <c:crossAx val="186846720"/>
        <c:crosses val="autoZero"/>
        <c:crossBetween val="midCat"/>
        <c:majorUnit val="1"/>
        <c:minorUnit val="1"/>
      </c:valAx>
    </c:plotArea>
    <c:legend>
      <c:legendPos val="b"/>
      <c:overlay val="0"/>
      <c:txPr>
        <a:bodyPr/>
        <a:lstStyle/>
        <a:p>
          <a:pPr>
            <a:defRPr sz="800">
              <a:solidFill>
                <a:srgbClr val="7F7F7F"/>
              </a:solidFill>
            </a:defRPr>
          </a:pPr>
          <a:endParaRPr lang="ko-K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ko-KR" altLang="en-US" sz="1200" b="1" baseline="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제목</a:t>
            </a:r>
            <a:endParaRPr lang="ko-KR" altLang="en-US" sz="1200" b="1" baseline="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c:rich>
      </c:tx>
      <c:layout>
        <c:manualLayout>
          <c:xMode val="edge"/>
          <c:yMode val="edge"/>
          <c:x val="0.43914066170471444"/>
          <c:y val="1.92876002715819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내용</c:v>
                </c:pt>
              </c:strCache>
            </c:strRef>
          </c:tx>
          <c:dLbls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defRPr>
                </a:pPr>
                <a:endParaRPr lang="ko-K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1.1000000000000001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내용2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3.2</c:v>
                </c:pt>
                <c:pt idx="1">
                  <c:v>4.3</c:v>
                </c:pt>
                <c:pt idx="2">
                  <c:v>3.6</c:v>
                </c:pt>
                <c:pt idx="3">
                  <c:v>3.8</c:v>
                </c:pt>
                <c:pt idx="4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내용3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2.1</c:v>
                </c:pt>
                <c:pt idx="1">
                  <c:v>1.9000000000000001</c:v>
                </c:pt>
                <c:pt idx="2">
                  <c:v>1.7000000000000004</c:v>
                </c:pt>
                <c:pt idx="3">
                  <c:v>1.5</c:v>
                </c:pt>
                <c:pt idx="4">
                  <c:v>2.2000000000000002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0.12689999010904776"/>
          <c:y val="0.93265496517212754"/>
          <c:w val="0.74159432584732332"/>
          <c:h val="5.7096802205159794E-2"/>
        </c:manualLayout>
      </c:layout>
      <c:overlay val="0"/>
      <c:txPr>
        <a:bodyPr/>
        <a:lstStyle/>
        <a:p>
          <a:pPr>
            <a:defRPr sz="800">
              <a:solidFill>
                <a:srgbClr val="7F7F7F"/>
              </a:solidFill>
            </a:defRPr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ko-KR" sz="1200" baseline="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제목</a:t>
            </a:r>
          </a:p>
        </c:rich>
      </c:tx>
      <c:layout>
        <c:manualLayout>
          <c:xMode val="edge"/>
          <c:yMode val="edge"/>
          <c:x val="0.44400482917233031"/>
          <c:y val="8.2962401654208651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내용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pPr algn="ctr">
                      <a:defRPr sz="1000" b="0" i="0" u="none" strike="noStrike" kern="1200" baseline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defRPr>
                    </a:pPr>
                    <a:r>
                      <a:rPr lang="en-US" altLang="ko-KR" sz="1000" b="0" i="0" u="none" strike="noStrike" kern="1200" baseline="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rPr>
                      <a:t>36%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pPr algn="ctr">
                      <a:defRPr sz="1000" b="0" i="0" u="none" strike="noStrike" kern="1200" baseline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defRPr>
                    </a:pPr>
                    <a:r>
                      <a:rPr lang="en-US" altLang="ko-KR" sz="1000" b="0" i="0" u="none" strike="noStrike" kern="1200" baseline="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rPr>
                      <a:t>14%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tx>
                <c:rich>
                  <a:bodyPr/>
                  <a:lstStyle/>
                  <a:p>
                    <a:pPr algn="ctr">
                      <a:defRPr sz="1000" b="0" i="0" u="none" strike="noStrike" kern="1200" baseline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defRPr>
                    </a:pPr>
                    <a:r>
                      <a:rPr lang="en-US" altLang="ko-KR" sz="1000" b="0" i="0" u="none" strike="noStrike" kern="1200" baseline="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rPr>
                      <a:t>19%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tx>
                <c:rich>
                  <a:bodyPr/>
                  <a:lstStyle/>
                  <a:p>
                    <a:pPr algn="ctr" rtl="0">
                      <a:defRPr sz="1000" b="0" i="0" u="none" strike="noStrike" kern="1200" baseline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defRPr>
                    </a:pPr>
                    <a:r>
                      <a:rPr lang="en-US" altLang="ko-KR" sz="1000" b="0" i="0" u="none" strike="noStrike" kern="1200" baseline="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rPr>
                      <a:t>25%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tx>
                <c:rich>
                  <a:bodyPr/>
                  <a:lstStyle/>
                  <a:p>
                    <a:pPr algn="ctr" rtl="0">
                      <a:defRPr sz="1000" b="0" i="0" u="none" strike="noStrike" kern="1200" baseline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defRPr>
                    </a:pPr>
                    <a:r>
                      <a:rPr lang="en-US" altLang="ko-KR" sz="1000" b="0" i="0" u="none" strike="noStrike" kern="1200" baseline="0" dirty="0" smtClean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ea"/>
                        <a:ea typeface="+mj-ea"/>
                        <a:cs typeface="+mn-cs"/>
                      </a:rPr>
                      <a:t>6%</a:t>
                    </a:r>
                    <a:endParaRPr lang="en-US" altLang="ko-KR" sz="1000" b="0" i="0" u="none" strike="noStrike" kern="1200" baseline="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ea"/>
                      <a:ea typeface="+mj-ea"/>
                      <a:cs typeface="+mn-cs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내용</c:v>
                </c:pt>
                <c:pt idx="1">
                  <c:v>내용</c:v>
                </c:pt>
                <c:pt idx="2">
                  <c:v>내용</c:v>
                </c:pt>
                <c:pt idx="3">
                  <c:v>내용</c:v>
                </c:pt>
                <c:pt idx="4">
                  <c:v>내용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6.5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1.1000000000000001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</c:plotArea>
    <c:legend>
      <c:legendPos val="b"/>
      <c:layout>
        <c:manualLayout>
          <c:xMode val="edge"/>
          <c:yMode val="edge"/>
          <c:x val="0.13538257712624097"/>
          <c:y val="0.88459593974167339"/>
          <c:w val="0.72923484574751807"/>
          <c:h val="5.6145201933891893E-2"/>
        </c:manualLayout>
      </c:layout>
      <c:overlay val="0"/>
      <c:txPr>
        <a:bodyPr/>
        <a:lstStyle/>
        <a:p>
          <a:pPr>
            <a:defRPr sz="800">
              <a:solidFill>
                <a:srgbClr val="7F7F7F"/>
              </a:solidFill>
            </a:defRPr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D1C084-410F-42D8-8687-983B41BFCF65}" type="doc">
      <dgm:prSet loTypeId="urn:microsoft.com/office/officeart/2005/8/layout/target1" loCatId="relationship" qsTypeId="urn:microsoft.com/office/officeart/2005/8/quickstyle/simple4" qsCatId="simple" csTypeId="urn:microsoft.com/office/officeart/2005/8/colors/accent3_5" csCatId="accent3" phldr="1"/>
      <dgm:spPr/>
    </dgm:pt>
    <dgm:pt modelId="{292E318E-2D12-4380-9BA8-B1CD18CF2524}">
      <dgm:prSet phldrT="[텍스트]" custT="1"/>
      <dgm:spPr/>
      <dgm:t>
        <a:bodyPr/>
        <a:lstStyle/>
        <a:p>
          <a:pPr latinLnBrk="1"/>
          <a:r>
            <a:rPr lang="ko-KR" altLang="en-US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내용</a:t>
          </a:r>
          <a:endParaRPr lang="ko-KR" altLang="en-US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A9B7E240-686C-4688-9BE3-106F76D36F5E}" type="parTrans" cxnId="{0CD2258A-2458-4817-B0E7-E1824BB18310}">
      <dgm:prSet/>
      <dgm:spPr/>
      <dgm:t>
        <a:bodyPr/>
        <a:lstStyle/>
        <a:p>
          <a:pPr latinLnBrk="1"/>
          <a:endParaRPr lang="ko-KR" altLang="en-US" sz="1500"/>
        </a:p>
      </dgm:t>
    </dgm:pt>
    <dgm:pt modelId="{C475FDA0-4D01-41AD-88D9-B7622FF1B6F4}" type="sibTrans" cxnId="{0CD2258A-2458-4817-B0E7-E1824BB18310}">
      <dgm:prSet/>
      <dgm:spPr/>
      <dgm:t>
        <a:bodyPr/>
        <a:lstStyle/>
        <a:p>
          <a:pPr latinLnBrk="1"/>
          <a:endParaRPr lang="ko-KR" altLang="en-US" sz="1500"/>
        </a:p>
      </dgm:t>
    </dgm:pt>
    <dgm:pt modelId="{511FA711-C3FC-491C-8478-9AD56B44631B}">
      <dgm:prSet phldrT="[텍스트]" custT="1"/>
      <dgm:spPr/>
      <dgm:t>
        <a:bodyPr/>
        <a:lstStyle/>
        <a:p>
          <a:pPr latinLnBrk="1"/>
          <a:r>
            <a:rPr lang="ko-KR" altLang="en-US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내용</a:t>
          </a:r>
          <a:endParaRPr lang="ko-KR" altLang="en-US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00CC7D38-C524-4005-8245-58360A990EDE}" type="parTrans" cxnId="{BAA69410-A1AE-4B34-9CC2-0ADB675E5596}">
      <dgm:prSet/>
      <dgm:spPr/>
      <dgm:t>
        <a:bodyPr/>
        <a:lstStyle/>
        <a:p>
          <a:pPr latinLnBrk="1"/>
          <a:endParaRPr lang="ko-KR" altLang="en-US" sz="1500"/>
        </a:p>
      </dgm:t>
    </dgm:pt>
    <dgm:pt modelId="{242BE4FE-CA2A-4D26-878F-403DF635F768}" type="sibTrans" cxnId="{BAA69410-A1AE-4B34-9CC2-0ADB675E5596}">
      <dgm:prSet/>
      <dgm:spPr/>
      <dgm:t>
        <a:bodyPr/>
        <a:lstStyle/>
        <a:p>
          <a:pPr latinLnBrk="1"/>
          <a:endParaRPr lang="ko-KR" altLang="en-US" sz="1500"/>
        </a:p>
      </dgm:t>
    </dgm:pt>
    <dgm:pt modelId="{A00B6BB2-9F94-40A1-88C0-50DEC98F4DA1}">
      <dgm:prSet phldrT="[텍스트]" custT="1"/>
      <dgm:spPr/>
      <dgm:t>
        <a:bodyPr/>
        <a:lstStyle/>
        <a:p>
          <a:pPr latinLnBrk="1"/>
          <a:r>
            <a:rPr lang="ko-KR" altLang="en-US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내용</a:t>
          </a:r>
          <a:endParaRPr lang="ko-KR" altLang="en-US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2BF614A-58E0-4A12-9253-A3743622C4F8}" type="parTrans" cxnId="{732E7B23-601F-4BF9-89FE-14B5F596D585}">
      <dgm:prSet/>
      <dgm:spPr/>
      <dgm:t>
        <a:bodyPr/>
        <a:lstStyle/>
        <a:p>
          <a:pPr latinLnBrk="1"/>
          <a:endParaRPr lang="ko-KR" altLang="en-US" sz="1500"/>
        </a:p>
      </dgm:t>
    </dgm:pt>
    <dgm:pt modelId="{DA2FEA3A-FB4F-414F-A568-47F00DDEF185}" type="sibTrans" cxnId="{732E7B23-601F-4BF9-89FE-14B5F596D585}">
      <dgm:prSet/>
      <dgm:spPr/>
      <dgm:t>
        <a:bodyPr/>
        <a:lstStyle/>
        <a:p>
          <a:pPr latinLnBrk="1"/>
          <a:endParaRPr lang="ko-KR" altLang="en-US" sz="1500"/>
        </a:p>
      </dgm:t>
    </dgm:pt>
    <dgm:pt modelId="{F774C010-44A5-4F2E-9C8A-1D20D8A8F913}">
      <dgm:prSet phldrT="[텍스트]" custT="1"/>
      <dgm:spPr/>
      <dgm:t>
        <a:bodyPr/>
        <a:lstStyle/>
        <a:p>
          <a:pPr latinLnBrk="1"/>
          <a:r>
            <a:rPr lang="ko-KR" altLang="en-US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내용</a:t>
          </a:r>
          <a:endParaRPr lang="ko-KR" altLang="en-US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96D94569-C620-4A9A-AE95-A795FF62EDC5}" type="parTrans" cxnId="{6D3A3408-8333-41DA-B361-3E2C24AC559F}">
      <dgm:prSet/>
      <dgm:spPr/>
      <dgm:t>
        <a:bodyPr/>
        <a:lstStyle/>
        <a:p>
          <a:pPr latinLnBrk="1"/>
          <a:endParaRPr lang="ko-KR" altLang="en-US" sz="1500"/>
        </a:p>
      </dgm:t>
    </dgm:pt>
    <dgm:pt modelId="{06B4BBE2-16CA-4B29-A197-6269E1344A4F}" type="sibTrans" cxnId="{6D3A3408-8333-41DA-B361-3E2C24AC559F}">
      <dgm:prSet/>
      <dgm:spPr/>
      <dgm:t>
        <a:bodyPr/>
        <a:lstStyle/>
        <a:p>
          <a:pPr latinLnBrk="1"/>
          <a:endParaRPr lang="ko-KR" altLang="en-US" sz="1500"/>
        </a:p>
      </dgm:t>
    </dgm:pt>
    <dgm:pt modelId="{7F828422-E583-49C6-AE38-64C73DD516E5}">
      <dgm:prSet phldrT="[텍스트]" custT="1"/>
      <dgm:spPr/>
      <dgm:t>
        <a:bodyPr/>
        <a:lstStyle/>
        <a:p>
          <a:pPr latinLnBrk="1"/>
          <a:r>
            <a:rPr lang="ko-KR" altLang="en-US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내용</a:t>
          </a:r>
          <a:endParaRPr lang="ko-KR" altLang="en-US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DD99022-EB8E-4787-A53E-DD0177A85640}" type="parTrans" cxnId="{AD804835-6E41-4A80-ABFE-A5F7A892BA8B}">
      <dgm:prSet/>
      <dgm:spPr/>
      <dgm:t>
        <a:bodyPr/>
        <a:lstStyle/>
        <a:p>
          <a:pPr latinLnBrk="1"/>
          <a:endParaRPr lang="ko-KR" altLang="en-US" sz="1500"/>
        </a:p>
      </dgm:t>
    </dgm:pt>
    <dgm:pt modelId="{81446B7E-3EDC-4159-868D-769A5F6FB4AA}" type="sibTrans" cxnId="{AD804835-6E41-4A80-ABFE-A5F7A892BA8B}">
      <dgm:prSet/>
      <dgm:spPr/>
      <dgm:t>
        <a:bodyPr/>
        <a:lstStyle/>
        <a:p>
          <a:pPr latinLnBrk="1"/>
          <a:endParaRPr lang="ko-KR" altLang="en-US" sz="1500"/>
        </a:p>
      </dgm:t>
    </dgm:pt>
    <dgm:pt modelId="{CCCD9E69-9818-4C9F-8541-952E8FF7D8B5}" type="pres">
      <dgm:prSet presAssocID="{FED1C084-410F-42D8-8687-983B41BFCF65}" presName="composite" presStyleCnt="0">
        <dgm:presLayoutVars>
          <dgm:chMax val="5"/>
          <dgm:dir/>
          <dgm:resizeHandles val="exact"/>
        </dgm:presLayoutVars>
      </dgm:prSet>
      <dgm:spPr/>
    </dgm:pt>
    <dgm:pt modelId="{E0420F07-D531-47E1-AF4B-2B76FB024FB2}" type="pres">
      <dgm:prSet presAssocID="{292E318E-2D12-4380-9BA8-B1CD18CF2524}" presName="circle1" presStyleLbl="lnNode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97E3DEC5-EC7E-4452-9922-72F6CEDCE7A8}" type="pres">
      <dgm:prSet presAssocID="{292E318E-2D12-4380-9BA8-B1CD18CF2524}" presName="text1" presStyleLbl="revTx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179FECA-91B3-4553-9148-DCEC7F48FCB6}" type="pres">
      <dgm:prSet presAssocID="{292E318E-2D12-4380-9BA8-B1CD18CF2524}" presName="line1" presStyleLbl="callout" presStyleIdx="0" presStyleCnt="10"/>
      <dgm:spPr/>
    </dgm:pt>
    <dgm:pt modelId="{89C35593-1D4A-4430-BDB2-1B90056E9304}" type="pres">
      <dgm:prSet presAssocID="{292E318E-2D12-4380-9BA8-B1CD18CF2524}" presName="d1" presStyleLbl="callout" presStyleIdx="1" presStyleCnt="10"/>
      <dgm:spPr/>
      <dgm:t>
        <a:bodyPr/>
        <a:lstStyle/>
        <a:p>
          <a:pPr latinLnBrk="1"/>
          <a:endParaRPr lang="ko-KR" altLang="en-US"/>
        </a:p>
      </dgm:t>
    </dgm:pt>
    <dgm:pt modelId="{E9DBB574-5CFF-455F-B19C-C3D4B848E5E0}" type="pres">
      <dgm:prSet presAssocID="{F774C010-44A5-4F2E-9C8A-1D20D8A8F913}" presName="circle2" presStyleLbl="lnNode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C1CF29E6-8779-450B-8658-2DC5D3F9D8F7}" type="pres">
      <dgm:prSet presAssocID="{F774C010-44A5-4F2E-9C8A-1D20D8A8F913}" presName="text2" presStyleLbl="revTx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29ECA88-7781-4F18-9727-5EA5CBCA7D98}" type="pres">
      <dgm:prSet presAssocID="{F774C010-44A5-4F2E-9C8A-1D20D8A8F913}" presName="line2" presStyleLbl="callout" presStyleIdx="2" presStyleCnt="10"/>
      <dgm:spPr/>
      <dgm:t>
        <a:bodyPr/>
        <a:lstStyle/>
        <a:p>
          <a:pPr latinLnBrk="1"/>
          <a:endParaRPr lang="ko-KR" altLang="en-US"/>
        </a:p>
      </dgm:t>
    </dgm:pt>
    <dgm:pt modelId="{DA06D925-B540-4E7C-89CC-A053F0671B7D}" type="pres">
      <dgm:prSet presAssocID="{F774C010-44A5-4F2E-9C8A-1D20D8A8F913}" presName="d2" presStyleLbl="callout" presStyleIdx="3" presStyleCnt="10"/>
      <dgm:spPr/>
      <dgm:t>
        <a:bodyPr/>
        <a:lstStyle/>
        <a:p>
          <a:pPr latinLnBrk="1"/>
          <a:endParaRPr lang="ko-KR" altLang="en-US"/>
        </a:p>
      </dgm:t>
    </dgm:pt>
    <dgm:pt modelId="{33BFB150-3312-4D1E-87EF-59C73EA0F836}" type="pres">
      <dgm:prSet presAssocID="{511FA711-C3FC-491C-8478-9AD56B44631B}" presName="circle3" presStyleLbl="lnNode1" presStyleIdx="2" presStyleCnt="5"/>
      <dgm:spPr/>
    </dgm:pt>
    <dgm:pt modelId="{D568D67B-436A-4548-88A6-CE5C1A8C2B53}" type="pres">
      <dgm:prSet presAssocID="{511FA711-C3FC-491C-8478-9AD56B44631B}" presName="text3" presStyleLbl="revTx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BF11ECF-B37D-4F16-8831-A6DCAD751D2C}" type="pres">
      <dgm:prSet presAssocID="{511FA711-C3FC-491C-8478-9AD56B44631B}" presName="line3" presStyleLbl="callout" presStyleIdx="4" presStyleCnt="10"/>
      <dgm:spPr/>
    </dgm:pt>
    <dgm:pt modelId="{AB1FB2DA-EC3A-48F2-9FCF-2CDECA591123}" type="pres">
      <dgm:prSet presAssocID="{511FA711-C3FC-491C-8478-9AD56B44631B}" presName="d3" presStyleLbl="callout" presStyleIdx="5" presStyleCnt="10"/>
      <dgm:spPr/>
    </dgm:pt>
    <dgm:pt modelId="{E0A35586-BB65-4D46-84A3-3EB309335C8A}" type="pres">
      <dgm:prSet presAssocID="{A00B6BB2-9F94-40A1-88C0-50DEC98F4DA1}" presName="circle4" presStyleLbl="lnNode1" presStyleIdx="3" presStyleCnt="5"/>
      <dgm:spPr/>
    </dgm:pt>
    <dgm:pt modelId="{5B45F96C-6B43-4042-975A-2F1EC90074C8}" type="pres">
      <dgm:prSet presAssocID="{A00B6BB2-9F94-40A1-88C0-50DEC98F4DA1}" presName="text4" presStyleLbl="revTx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427E147-0931-4C1E-B75A-BDF8073572B7}" type="pres">
      <dgm:prSet presAssocID="{A00B6BB2-9F94-40A1-88C0-50DEC98F4DA1}" presName="line4" presStyleLbl="callout" presStyleIdx="6" presStyleCnt="10"/>
      <dgm:spPr/>
    </dgm:pt>
    <dgm:pt modelId="{E787D005-B79D-41F8-AE2D-3A26D55D9749}" type="pres">
      <dgm:prSet presAssocID="{A00B6BB2-9F94-40A1-88C0-50DEC98F4DA1}" presName="d4" presStyleLbl="callout" presStyleIdx="7" presStyleCnt="10"/>
      <dgm:spPr/>
    </dgm:pt>
    <dgm:pt modelId="{3A8FB78F-B7B4-4BEA-ACD6-0D5D20AF88DF}" type="pres">
      <dgm:prSet presAssocID="{7F828422-E583-49C6-AE38-64C73DD516E5}" presName="circle5" presStyleLbl="lnNode1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59D98145-B0F9-499F-8B12-A54C7B26E856}" type="pres">
      <dgm:prSet presAssocID="{7F828422-E583-49C6-AE38-64C73DD516E5}" presName="text5" presStyleLbl="revTx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4308554-3F31-4B23-A7A6-3072F9691637}" type="pres">
      <dgm:prSet presAssocID="{7F828422-E583-49C6-AE38-64C73DD516E5}" presName="line5" presStyleLbl="callout" presStyleIdx="8" presStyleCnt="10"/>
      <dgm:spPr/>
    </dgm:pt>
    <dgm:pt modelId="{753D0781-47BD-429F-B6A0-48346A0B4F64}" type="pres">
      <dgm:prSet presAssocID="{7F828422-E583-49C6-AE38-64C73DD516E5}" presName="d5" presStyleLbl="callout" presStyleIdx="9" presStyleCnt="10"/>
      <dgm:spPr/>
    </dgm:pt>
  </dgm:ptLst>
  <dgm:cxnLst>
    <dgm:cxn modelId="{AED939D2-D740-4A52-B1FF-5615F516AD88}" type="presOf" srcId="{511FA711-C3FC-491C-8478-9AD56B44631B}" destId="{D568D67B-436A-4548-88A6-CE5C1A8C2B53}" srcOrd="0" destOrd="0" presId="urn:microsoft.com/office/officeart/2005/8/layout/target1"/>
    <dgm:cxn modelId="{97C6FE6F-6CC6-4B4F-B59E-C04A58744796}" type="presOf" srcId="{F774C010-44A5-4F2E-9C8A-1D20D8A8F913}" destId="{C1CF29E6-8779-450B-8658-2DC5D3F9D8F7}" srcOrd="0" destOrd="0" presId="urn:microsoft.com/office/officeart/2005/8/layout/target1"/>
    <dgm:cxn modelId="{919B07B2-C576-4B11-BB80-5302828E3D8E}" type="presOf" srcId="{7F828422-E583-49C6-AE38-64C73DD516E5}" destId="{59D98145-B0F9-499F-8B12-A54C7B26E856}" srcOrd="0" destOrd="0" presId="urn:microsoft.com/office/officeart/2005/8/layout/target1"/>
    <dgm:cxn modelId="{BAA69410-A1AE-4B34-9CC2-0ADB675E5596}" srcId="{FED1C084-410F-42D8-8687-983B41BFCF65}" destId="{511FA711-C3FC-491C-8478-9AD56B44631B}" srcOrd="2" destOrd="0" parTransId="{00CC7D38-C524-4005-8245-58360A990EDE}" sibTransId="{242BE4FE-CA2A-4D26-878F-403DF635F768}"/>
    <dgm:cxn modelId="{AD804835-6E41-4A80-ABFE-A5F7A892BA8B}" srcId="{FED1C084-410F-42D8-8687-983B41BFCF65}" destId="{7F828422-E583-49C6-AE38-64C73DD516E5}" srcOrd="4" destOrd="0" parTransId="{3DD99022-EB8E-4787-A53E-DD0177A85640}" sibTransId="{81446B7E-3EDC-4159-868D-769A5F6FB4AA}"/>
    <dgm:cxn modelId="{6D09CD70-E0BE-44E1-B11C-CAC55AE84D74}" type="presOf" srcId="{A00B6BB2-9F94-40A1-88C0-50DEC98F4DA1}" destId="{5B45F96C-6B43-4042-975A-2F1EC90074C8}" srcOrd="0" destOrd="0" presId="urn:microsoft.com/office/officeart/2005/8/layout/target1"/>
    <dgm:cxn modelId="{92B1706E-B184-46A1-8C9E-1928BC915CB2}" type="presOf" srcId="{292E318E-2D12-4380-9BA8-B1CD18CF2524}" destId="{97E3DEC5-EC7E-4452-9922-72F6CEDCE7A8}" srcOrd="0" destOrd="0" presId="urn:microsoft.com/office/officeart/2005/8/layout/target1"/>
    <dgm:cxn modelId="{0CD2258A-2458-4817-B0E7-E1824BB18310}" srcId="{FED1C084-410F-42D8-8687-983B41BFCF65}" destId="{292E318E-2D12-4380-9BA8-B1CD18CF2524}" srcOrd="0" destOrd="0" parTransId="{A9B7E240-686C-4688-9BE3-106F76D36F5E}" sibTransId="{C475FDA0-4D01-41AD-88D9-B7622FF1B6F4}"/>
    <dgm:cxn modelId="{6D3A3408-8333-41DA-B361-3E2C24AC559F}" srcId="{FED1C084-410F-42D8-8687-983B41BFCF65}" destId="{F774C010-44A5-4F2E-9C8A-1D20D8A8F913}" srcOrd="1" destOrd="0" parTransId="{96D94569-C620-4A9A-AE95-A795FF62EDC5}" sibTransId="{06B4BBE2-16CA-4B29-A197-6269E1344A4F}"/>
    <dgm:cxn modelId="{D85AB7B8-85E6-4F63-B55C-4BCAC8D9CC5E}" type="presOf" srcId="{FED1C084-410F-42D8-8687-983B41BFCF65}" destId="{CCCD9E69-9818-4C9F-8541-952E8FF7D8B5}" srcOrd="0" destOrd="0" presId="urn:microsoft.com/office/officeart/2005/8/layout/target1"/>
    <dgm:cxn modelId="{732E7B23-601F-4BF9-89FE-14B5F596D585}" srcId="{FED1C084-410F-42D8-8687-983B41BFCF65}" destId="{A00B6BB2-9F94-40A1-88C0-50DEC98F4DA1}" srcOrd="3" destOrd="0" parTransId="{72BF614A-58E0-4A12-9253-A3743622C4F8}" sibTransId="{DA2FEA3A-FB4F-414F-A568-47F00DDEF185}"/>
    <dgm:cxn modelId="{132E72FA-8F35-438C-9072-B1D3D30BE653}" type="presParOf" srcId="{CCCD9E69-9818-4C9F-8541-952E8FF7D8B5}" destId="{E0420F07-D531-47E1-AF4B-2B76FB024FB2}" srcOrd="0" destOrd="0" presId="urn:microsoft.com/office/officeart/2005/8/layout/target1"/>
    <dgm:cxn modelId="{CE5F8DFD-419E-4C22-AA4D-EC09B4623F82}" type="presParOf" srcId="{CCCD9E69-9818-4C9F-8541-952E8FF7D8B5}" destId="{97E3DEC5-EC7E-4452-9922-72F6CEDCE7A8}" srcOrd="1" destOrd="0" presId="urn:microsoft.com/office/officeart/2005/8/layout/target1"/>
    <dgm:cxn modelId="{966FF2BD-21A8-4E9D-B4F5-67EA3B463191}" type="presParOf" srcId="{CCCD9E69-9818-4C9F-8541-952E8FF7D8B5}" destId="{2179FECA-91B3-4553-9148-DCEC7F48FCB6}" srcOrd="2" destOrd="0" presId="urn:microsoft.com/office/officeart/2005/8/layout/target1"/>
    <dgm:cxn modelId="{9E23255D-B58F-4206-9682-B46E437F1CA2}" type="presParOf" srcId="{CCCD9E69-9818-4C9F-8541-952E8FF7D8B5}" destId="{89C35593-1D4A-4430-BDB2-1B90056E9304}" srcOrd="3" destOrd="0" presId="urn:microsoft.com/office/officeart/2005/8/layout/target1"/>
    <dgm:cxn modelId="{9FEBC56A-947B-4CF3-AB68-1E683E01300F}" type="presParOf" srcId="{CCCD9E69-9818-4C9F-8541-952E8FF7D8B5}" destId="{E9DBB574-5CFF-455F-B19C-C3D4B848E5E0}" srcOrd="4" destOrd="0" presId="urn:microsoft.com/office/officeart/2005/8/layout/target1"/>
    <dgm:cxn modelId="{8AE2DBB8-2A28-4100-9889-522C8BB4D8DF}" type="presParOf" srcId="{CCCD9E69-9818-4C9F-8541-952E8FF7D8B5}" destId="{C1CF29E6-8779-450B-8658-2DC5D3F9D8F7}" srcOrd="5" destOrd="0" presId="urn:microsoft.com/office/officeart/2005/8/layout/target1"/>
    <dgm:cxn modelId="{0903A907-9F2F-4FAF-BDC8-9B7F325C2B38}" type="presParOf" srcId="{CCCD9E69-9818-4C9F-8541-952E8FF7D8B5}" destId="{C29ECA88-7781-4F18-9727-5EA5CBCA7D98}" srcOrd="6" destOrd="0" presId="urn:microsoft.com/office/officeart/2005/8/layout/target1"/>
    <dgm:cxn modelId="{5A9E1A69-42E9-4B50-964D-BC914B61E35E}" type="presParOf" srcId="{CCCD9E69-9818-4C9F-8541-952E8FF7D8B5}" destId="{DA06D925-B540-4E7C-89CC-A053F0671B7D}" srcOrd="7" destOrd="0" presId="urn:microsoft.com/office/officeart/2005/8/layout/target1"/>
    <dgm:cxn modelId="{8162CE8B-C043-4B0B-B128-6B6011BC1468}" type="presParOf" srcId="{CCCD9E69-9818-4C9F-8541-952E8FF7D8B5}" destId="{33BFB150-3312-4D1E-87EF-59C73EA0F836}" srcOrd="8" destOrd="0" presId="urn:microsoft.com/office/officeart/2005/8/layout/target1"/>
    <dgm:cxn modelId="{5E1FCD5D-BEB1-44B3-B6C0-D54001CAA47E}" type="presParOf" srcId="{CCCD9E69-9818-4C9F-8541-952E8FF7D8B5}" destId="{D568D67B-436A-4548-88A6-CE5C1A8C2B53}" srcOrd="9" destOrd="0" presId="urn:microsoft.com/office/officeart/2005/8/layout/target1"/>
    <dgm:cxn modelId="{D600C467-BB12-4290-A766-A61A74B1CBA1}" type="presParOf" srcId="{CCCD9E69-9818-4C9F-8541-952E8FF7D8B5}" destId="{0BF11ECF-B37D-4F16-8831-A6DCAD751D2C}" srcOrd="10" destOrd="0" presId="urn:microsoft.com/office/officeart/2005/8/layout/target1"/>
    <dgm:cxn modelId="{4477038A-D81B-441B-AEC8-ADC8B26CC29B}" type="presParOf" srcId="{CCCD9E69-9818-4C9F-8541-952E8FF7D8B5}" destId="{AB1FB2DA-EC3A-48F2-9FCF-2CDECA591123}" srcOrd="11" destOrd="0" presId="urn:microsoft.com/office/officeart/2005/8/layout/target1"/>
    <dgm:cxn modelId="{EB3ED904-776E-428D-B30A-62D8A3C2AA9F}" type="presParOf" srcId="{CCCD9E69-9818-4C9F-8541-952E8FF7D8B5}" destId="{E0A35586-BB65-4D46-84A3-3EB309335C8A}" srcOrd="12" destOrd="0" presId="urn:microsoft.com/office/officeart/2005/8/layout/target1"/>
    <dgm:cxn modelId="{1DE97513-3FAB-4B80-9139-9794D01A0C52}" type="presParOf" srcId="{CCCD9E69-9818-4C9F-8541-952E8FF7D8B5}" destId="{5B45F96C-6B43-4042-975A-2F1EC90074C8}" srcOrd="13" destOrd="0" presId="urn:microsoft.com/office/officeart/2005/8/layout/target1"/>
    <dgm:cxn modelId="{3048E376-B551-44D4-B087-ADA92C4C53F4}" type="presParOf" srcId="{CCCD9E69-9818-4C9F-8541-952E8FF7D8B5}" destId="{9427E147-0931-4C1E-B75A-BDF8073572B7}" srcOrd="14" destOrd="0" presId="urn:microsoft.com/office/officeart/2005/8/layout/target1"/>
    <dgm:cxn modelId="{1D32AE13-DCA2-4B5E-92BD-B90A7A6AF883}" type="presParOf" srcId="{CCCD9E69-9818-4C9F-8541-952E8FF7D8B5}" destId="{E787D005-B79D-41F8-AE2D-3A26D55D9749}" srcOrd="15" destOrd="0" presId="urn:microsoft.com/office/officeart/2005/8/layout/target1"/>
    <dgm:cxn modelId="{EE343A72-9A08-488E-825D-042E550DFA22}" type="presParOf" srcId="{CCCD9E69-9818-4C9F-8541-952E8FF7D8B5}" destId="{3A8FB78F-B7B4-4BEA-ACD6-0D5D20AF88DF}" srcOrd="16" destOrd="0" presId="urn:microsoft.com/office/officeart/2005/8/layout/target1"/>
    <dgm:cxn modelId="{0911FED8-0827-45D2-A12B-217D7970AD16}" type="presParOf" srcId="{CCCD9E69-9818-4C9F-8541-952E8FF7D8B5}" destId="{59D98145-B0F9-499F-8B12-A54C7B26E856}" srcOrd="17" destOrd="0" presId="urn:microsoft.com/office/officeart/2005/8/layout/target1"/>
    <dgm:cxn modelId="{496742B5-8E59-471E-B7D2-3C3215A62107}" type="presParOf" srcId="{CCCD9E69-9818-4C9F-8541-952E8FF7D8B5}" destId="{44308554-3F31-4B23-A7A6-3072F9691637}" srcOrd="18" destOrd="0" presId="urn:microsoft.com/office/officeart/2005/8/layout/target1"/>
    <dgm:cxn modelId="{DDAEC2B8-115A-492E-8C60-D81C164D68F2}" type="presParOf" srcId="{CCCD9E69-9818-4C9F-8541-952E8FF7D8B5}" destId="{753D0781-47BD-429F-B6A0-48346A0B4F64}" srcOrd="19" destOrd="0" presId="urn:microsoft.com/office/officeart/2005/8/layout/targe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4074F0-A935-4945-B703-ED3D2BB9DBCE}" type="doc">
      <dgm:prSet loTypeId="urn:microsoft.com/office/officeart/2005/8/layout/venn2" loCatId="relationship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pPr latinLnBrk="1"/>
          <a:endParaRPr lang="ko-KR" altLang="en-US"/>
        </a:p>
      </dgm:t>
    </dgm:pt>
    <dgm:pt modelId="{8F24B84E-F1E7-424F-A763-0FF41DAADA0B}">
      <dgm:prSet phldrT="[텍스트]"/>
      <dgm:spPr/>
      <dgm:t>
        <a:bodyPr/>
        <a:lstStyle/>
        <a:p>
          <a:pPr latinLnBrk="1"/>
          <a:r>
            <a:rPr lang="ko-KR" altLang="en-US" dirty="0" smtClean="0"/>
            <a:t>내용</a:t>
          </a:r>
          <a:endParaRPr lang="ko-KR" altLang="en-US" dirty="0"/>
        </a:p>
      </dgm:t>
    </dgm:pt>
    <dgm:pt modelId="{A7AEA0E6-961F-4DE1-B0A3-BC7E707CFF46}" type="parTrans" cxnId="{D6BBA350-2F8C-44F3-8FB5-9633B558D91F}">
      <dgm:prSet/>
      <dgm:spPr/>
      <dgm:t>
        <a:bodyPr/>
        <a:lstStyle/>
        <a:p>
          <a:pPr latinLnBrk="1"/>
          <a:endParaRPr lang="ko-KR" altLang="en-US"/>
        </a:p>
      </dgm:t>
    </dgm:pt>
    <dgm:pt modelId="{1360521D-51DA-42E6-9AF6-68C8E484993B}" type="sibTrans" cxnId="{D6BBA350-2F8C-44F3-8FB5-9633B558D91F}">
      <dgm:prSet/>
      <dgm:spPr/>
      <dgm:t>
        <a:bodyPr/>
        <a:lstStyle/>
        <a:p>
          <a:pPr latinLnBrk="1"/>
          <a:endParaRPr lang="ko-KR" altLang="en-US"/>
        </a:p>
      </dgm:t>
    </dgm:pt>
    <dgm:pt modelId="{DEC2C182-9324-4436-AD4F-DF2BA30FF078}">
      <dgm:prSet phldrT="[텍스트]"/>
      <dgm:spPr/>
      <dgm:t>
        <a:bodyPr/>
        <a:lstStyle/>
        <a:p>
          <a:pPr latinLnBrk="1"/>
          <a:r>
            <a:rPr lang="ko-KR" altLang="en-US" dirty="0" smtClean="0"/>
            <a:t>내용</a:t>
          </a:r>
          <a:endParaRPr lang="ko-KR" altLang="en-US" dirty="0"/>
        </a:p>
      </dgm:t>
    </dgm:pt>
    <dgm:pt modelId="{CD71DC6E-5AAE-487D-BEE8-10264890C953}" type="parTrans" cxnId="{A4FBEE42-223B-4CB7-91A9-DC38AD523E50}">
      <dgm:prSet/>
      <dgm:spPr/>
      <dgm:t>
        <a:bodyPr/>
        <a:lstStyle/>
        <a:p>
          <a:pPr latinLnBrk="1"/>
          <a:endParaRPr lang="ko-KR" altLang="en-US"/>
        </a:p>
      </dgm:t>
    </dgm:pt>
    <dgm:pt modelId="{32CCA429-CF33-4817-B554-17658630B503}" type="sibTrans" cxnId="{A4FBEE42-223B-4CB7-91A9-DC38AD523E50}">
      <dgm:prSet/>
      <dgm:spPr/>
      <dgm:t>
        <a:bodyPr/>
        <a:lstStyle/>
        <a:p>
          <a:pPr latinLnBrk="1"/>
          <a:endParaRPr lang="ko-KR" altLang="en-US"/>
        </a:p>
      </dgm:t>
    </dgm:pt>
    <dgm:pt modelId="{87295C2D-7546-4D78-9A0D-797512AC32ED}">
      <dgm:prSet phldrT="[텍스트]"/>
      <dgm:spPr/>
      <dgm:t>
        <a:bodyPr/>
        <a:lstStyle/>
        <a:p>
          <a:pPr latinLnBrk="1"/>
          <a:r>
            <a:rPr lang="ko-KR" altLang="en-US" dirty="0" smtClean="0"/>
            <a:t>내용</a:t>
          </a:r>
          <a:endParaRPr lang="ko-KR" altLang="en-US" dirty="0"/>
        </a:p>
      </dgm:t>
    </dgm:pt>
    <dgm:pt modelId="{11950BA0-48F2-4DF1-8DBD-E24A30E55E17}" type="parTrans" cxnId="{0EE05982-79D3-428B-B6C3-2C0DAB6FDA22}">
      <dgm:prSet/>
      <dgm:spPr/>
      <dgm:t>
        <a:bodyPr/>
        <a:lstStyle/>
        <a:p>
          <a:pPr latinLnBrk="1"/>
          <a:endParaRPr lang="ko-KR" altLang="en-US"/>
        </a:p>
      </dgm:t>
    </dgm:pt>
    <dgm:pt modelId="{177B458D-7F0D-44FC-B44D-CEA77F28CD92}" type="sibTrans" cxnId="{0EE05982-79D3-428B-B6C3-2C0DAB6FDA22}">
      <dgm:prSet/>
      <dgm:spPr/>
      <dgm:t>
        <a:bodyPr/>
        <a:lstStyle/>
        <a:p>
          <a:pPr latinLnBrk="1"/>
          <a:endParaRPr lang="ko-KR" altLang="en-US"/>
        </a:p>
      </dgm:t>
    </dgm:pt>
    <dgm:pt modelId="{6AF532FB-9084-40F5-BE44-92221B01CB46}">
      <dgm:prSet phldrT="[텍스트]"/>
      <dgm:spPr/>
      <dgm:t>
        <a:bodyPr/>
        <a:lstStyle/>
        <a:p>
          <a:pPr latinLnBrk="1"/>
          <a:r>
            <a:rPr lang="ko-KR" altLang="en-US" dirty="0" smtClean="0"/>
            <a:t>내용</a:t>
          </a:r>
          <a:endParaRPr lang="ko-KR" altLang="en-US" dirty="0"/>
        </a:p>
      </dgm:t>
    </dgm:pt>
    <dgm:pt modelId="{63DCEA9B-4F1D-4C71-B97A-C72560E4D383}" type="parTrans" cxnId="{B7D15DD6-17AC-4CE1-9755-D0E6BFF6F25E}">
      <dgm:prSet/>
      <dgm:spPr/>
      <dgm:t>
        <a:bodyPr/>
        <a:lstStyle/>
        <a:p>
          <a:pPr latinLnBrk="1"/>
          <a:endParaRPr lang="ko-KR" altLang="en-US"/>
        </a:p>
      </dgm:t>
    </dgm:pt>
    <dgm:pt modelId="{EA34FF22-A349-43EB-90F8-65417D0CF00F}" type="sibTrans" cxnId="{B7D15DD6-17AC-4CE1-9755-D0E6BFF6F25E}">
      <dgm:prSet/>
      <dgm:spPr/>
      <dgm:t>
        <a:bodyPr/>
        <a:lstStyle/>
        <a:p>
          <a:pPr latinLnBrk="1"/>
          <a:endParaRPr lang="ko-KR" altLang="en-US"/>
        </a:p>
      </dgm:t>
    </dgm:pt>
    <dgm:pt modelId="{FA3A8CE0-DACF-4B7B-A6A6-CED6C3A47081}" type="pres">
      <dgm:prSet presAssocID="{194074F0-A935-4945-B703-ED3D2BB9DBCE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9A72E8-122F-4DDC-A45D-9C78E751AE13}" type="pres">
      <dgm:prSet presAssocID="{194074F0-A935-4945-B703-ED3D2BB9DBCE}" presName="comp1" presStyleCnt="0"/>
      <dgm:spPr/>
      <dgm:t>
        <a:bodyPr/>
        <a:lstStyle/>
        <a:p>
          <a:pPr latinLnBrk="1"/>
          <a:endParaRPr lang="ko-KR" altLang="en-US"/>
        </a:p>
      </dgm:t>
    </dgm:pt>
    <dgm:pt modelId="{F5085EB4-3D44-4DD3-AA38-D09E69055AC6}" type="pres">
      <dgm:prSet presAssocID="{194074F0-A935-4945-B703-ED3D2BB9DBCE}" presName="circle1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E668873A-1582-491D-8ACC-B413CB589FDF}" type="pres">
      <dgm:prSet presAssocID="{194074F0-A935-4945-B703-ED3D2BB9DBCE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8BFA4EB-77D7-4E0C-A8D1-E5040EA6EE02}" type="pres">
      <dgm:prSet presAssocID="{194074F0-A935-4945-B703-ED3D2BB9DBCE}" presName="comp2" presStyleCnt="0"/>
      <dgm:spPr/>
      <dgm:t>
        <a:bodyPr/>
        <a:lstStyle/>
        <a:p>
          <a:pPr latinLnBrk="1"/>
          <a:endParaRPr lang="ko-KR" altLang="en-US"/>
        </a:p>
      </dgm:t>
    </dgm:pt>
    <dgm:pt modelId="{45B1F137-A1FA-4B21-BF5F-FDE2345182F1}" type="pres">
      <dgm:prSet presAssocID="{194074F0-A935-4945-B703-ED3D2BB9DBCE}" presName="circ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A2210CAC-5C5F-4E6D-8804-A082075971EE}" type="pres">
      <dgm:prSet presAssocID="{194074F0-A935-4945-B703-ED3D2BB9DBCE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9BE7917-F707-4069-B6DD-8115D1A7F300}" type="pres">
      <dgm:prSet presAssocID="{194074F0-A935-4945-B703-ED3D2BB9DBCE}" presName="comp3" presStyleCnt="0"/>
      <dgm:spPr/>
      <dgm:t>
        <a:bodyPr/>
        <a:lstStyle/>
        <a:p>
          <a:pPr latinLnBrk="1"/>
          <a:endParaRPr lang="ko-KR" altLang="en-US"/>
        </a:p>
      </dgm:t>
    </dgm:pt>
    <dgm:pt modelId="{BE68E093-A105-40CC-A79E-D3DA18D2F76F}" type="pres">
      <dgm:prSet presAssocID="{194074F0-A935-4945-B703-ED3D2BB9DBCE}" presName="circle3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0EE1BDE1-3C13-4AB6-B5CD-8BB34B4B8840}" type="pres">
      <dgm:prSet presAssocID="{194074F0-A935-4945-B703-ED3D2BB9DBCE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2DAC25D-CF33-4102-84D2-E2FF86B5471D}" type="pres">
      <dgm:prSet presAssocID="{194074F0-A935-4945-B703-ED3D2BB9DBCE}" presName="comp4" presStyleCnt="0"/>
      <dgm:spPr/>
      <dgm:t>
        <a:bodyPr/>
        <a:lstStyle/>
        <a:p>
          <a:pPr latinLnBrk="1"/>
          <a:endParaRPr lang="ko-KR" altLang="en-US"/>
        </a:p>
      </dgm:t>
    </dgm:pt>
    <dgm:pt modelId="{1A831BCA-AC9E-47B7-BBCF-B32A1445C046}" type="pres">
      <dgm:prSet presAssocID="{194074F0-A935-4945-B703-ED3D2BB9DBCE}" presName="circ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19E4A751-BBE8-48B0-907A-1C829A1FCB01}" type="pres">
      <dgm:prSet presAssocID="{194074F0-A935-4945-B703-ED3D2BB9DBCE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8F5F7FF-04A6-4F89-B83D-D56E59F4A5E5}" type="presOf" srcId="{194074F0-A935-4945-B703-ED3D2BB9DBCE}" destId="{FA3A8CE0-DACF-4B7B-A6A6-CED6C3A47081}" srcOrd="0" destOrd="0" presId="urn:microsoft.com/office/officeart/2005/8/layout/venn2"/>
    <dgm:cxn modelId="{B7D15DD6-17AC-4CE1-9755-D0E6BFF6F25E}" srcId="{194074F0-A935-4945-B703-ED3D2BB9DBCE}" destId="{6AF532FB-9084-40F5-BE44-92221B01CB46}" srcOrd="3" destOrd="0" parTransId="{63DCEA9B-4F1D-4C71-B97A-C72560E4D383}" sibTransId="{EA34FF22-A349-43EB-90F8-65417D0CF00F}"/>
    <dgm:cxn modelId="{0EE05982-79D3-428B-B6C3-2C0DAB6FDA22}" srcId="{194074F0-A935-4945-B703-ED3D2BB9DBCE}" destId="{87295C2D-7546-4D78-9A0D-797512AC32ED}" srcOrd="2" destOrd="0" parTransId="{11950BA0-48F2-4DF1-8DBD-E24A30E55E17}" sibTransId="{177B458D-7F0D-44FC-B44D-CEA77F28CD92}"/>
    <dgm:cxn modelId="{04876B37-0E70-461D-845C-04D75251B0E5}" type="presOf" srcId="{87295C2D-7546-4D78-9A0D-797512AC32ED}" destId="{0EE1BDE1-3C13-4AB6-B5CD-8BB34B4B8840}" srcOrd="1" destOrd="0" presId="urn:microsoft.com/office/officeart/2005/8/layout/venn2"/>
    <dgm:cxn modelId="{334C14F3-73AC-4F3E-9951-5B3470FDB33F}" type="presOf" srcId="{87295C2D-7546-4D78-9A0D-797512AC32ED}" destId="{BE68E093-A105-40CC-A79E-D3DA18D2F76F}" srcOrd="0" destOrd="0" presId="urn:microsoft.com/office/officeart/2005/8/layout/venn2"/>
    <dgm:cxn modelId="{A4FBEE42-223B-4CB7-91A9-DC38AD523E50}" srcId="{194074F0-A935-4945-B703-ED3D2BB9DBCE}" destId="{DEC2C182-9324-4436-AD4F-DF2BA30FF078}" srcOrd="1" destOrd="0" parTransId="{CD71DC6E-5AAE-487D-BEE8-10264890C953}" sibTransId="{32CCA429-CF33-4817-B554-17658630B503}"/>
    <dgm:cxn modelId="{C67B3AE9-8324-4BBE-A98E-0726DA1805D1}" type="presOf" srcId="{DEC2C182-9324-4436-AD4F-DF2BA30FF078}" destId="{A2210CAC-5C5F-4E6D-8804-A082075971EE}" srcOrd="1" destOrd="0" presId="urn:microsoft.com/office/officeart/2005/8/layout/venn2"/>
    <dgm:cxn modelId="{F91CEC5A-86A9-43BE-A4BD-EAC8DE12DB33}" type="presOf" srcId="{DEC2C182-9324-4436-AD4F-DF2BA30FF078}" destId="{45B1F137-A1FA-4B21-BF5F-FDE2345182F1}" srcOrd="0" destOrd="0" presId="urn:microsoft.com/office/officeart/2005/8/layout/venn2"/>
    <dgm:cxn modelId="{151473FB-4E8D-4C56-A506-CB2D71130E12}" type="presOf" srcId="{6AF532FB-9084-40F5-BE44-92221B01CB46}" destId="{1A831BCA-AC9E-47B7-BBCF-B32A1445C046}" srcOrd="0" destOrd="0" presId="urn:microsoft.com/office/officeart/2005/8/layout/venn2"/>
    <dgm:cxn modelId="{C6BFC9D1-F2DC-4D9F-B16F-9B1813060AE3}" type="presOf" srcId="{8F24B84E-F1E7-424F-A763-0FF41DAADA0B}" destId="{E668873A-1582-491D-8ACC-B413CB589FDF}" srcOrd="1" destOrd="0" presId="urn:microsoft.com/office/officeart/2005/8/layout/venn2"/>
    <dgm:cxn modelId="{85FEAC4B-A667-4425-AE57-7B38AF1758F9}" type="presOf" srcId="{8F24B84E-F1E7-424F-A763-0FF41DAADA0B}" destId="{F5085EB4-3D44-4DD3-AA38-D09E69055AC6}" srcOrd="0" destOrd="0" presId="urn:microsoft.com/office/officeart/2005/8/layout/venn2"/>
    <dgm:cxn modelId="{D6BBA350-2F8C-44F3-8FB5-9633B558D91F}" srcId="{194074F0-A935-4945-B703-ED3D2BB9DBCE}" destId="{8F24B84E-F1E7-424F-A763-0FF41DAADA0B}" srcOrd="0" destOrd="0" parTransId="{A7AEA0E6-961F-4DE1-B0A3-BC7E707CFF46}" sibTransId="{1360521D-51DA-42E6-9AF6-68C8E484993B}"/>
    <dgm:cxn modelId="{8C9B054C-029C-4B92-94D5-E7C20EDA0B31}" type="presOf" srcId="{6AF532FB-9084-40F5-BE44-92221B01CB46}" destId="{19E4A751-BBE8-48B0-907A-1C829A1FCB01}" srcOrd="1" destOrd="0" presId="urn:microsoft.com/office/officeart/2005/8/layout/venn2"/>
    <dgm:cxn modelId="{869DDB0B-9C91-4486-A0CC-E272539E8D3E}" type="presParOf" srcId="{FA3A8CE0-DACF-4B7B-A6A6-CED6C3A47081}" destId="{CB9A72E8-122F-4DDC-A45D-9C78E751AE13}" srcOrd="0" destOrd="0" presId="urn:microsoft.com/office/officeart/2005/8/layout/venn2"/>
    <dgm:cxn modelId="{FC940ED2-864A-459F-A3A0-DAEC27455999}" type="presParOf" srcId="{CB9A72E8-122F-4DDC-A45D-9C78E751AE13}" destId="{F5085EB4-3D44-4DD3-AA38-D09E69055AC6}" srcOrd="0" destOrd="0" presId="urn:microsoft.com/office/officeart/2005/8/layout/venn2"/>
    <dgm:cxn modelId="{7546BAC8-1C63-4681-A5C7-357182F3D116}" type="presParOf" srcId="{CB9A72E8-122F-4DDC-A45D-9C78E751AE13}" destId="{E668873A-1582-491D-8ACC-B413CB589FDF}" srcOrd="1" destOrd="0" presId="urn:microsoft.com/office/officeart/2005/8/layout/venn2"/>
    <dgm:cxn modelId="{C7927FC6-E075-405B-B4E4-ABE06AECCB04}" type="presParOf" srcId="{FA3A8CE0-DACF-4B7B-A6A6-CED6C3A47081}" destId="{D8BFA4EB-77D7-4E0C-A8D1-E5040EA6EE02}" srcOrd="1" destOrd="0" presId="urn:microsoft.com/office/officeart/2005/8/layout/venn2"/>
    <dgm:cxn modelId="{0C229C04-FEE4-49D7-A708-E089E32F28DC}" type="presParOf" srcId="{D8BFA4EB-77D7-4E0C-A8D1-E5040EA6EE02}" destId="{45B1F137-A1FA-4B21-BF5F-FDE2345182F1}" srcOrd="0" destOrd="0" presId="urn:microsoft.com/office/officeart/2005/8/layout/venn2"/>
    <dgm:cxn modelId="{FB43A1C3-EE6F-4FA3-8579-1174FA50284A}" type="presParOf" srcId="{D8BFA4EB-77D7-4E0C-A8D1-E5040EA6EE02}" destId="{A2210CAC-5C5F-4E6D-8804-A082075971EE}" srcOrd="1" destOrd="0" presId="urn:microsoft.com/office/officeart/2005/8/layout/venn2"/>
    <dgm:cxn modelId="{0D7FBFBA-6953-4023-B136-D2F53F880D93}" type="presParOf" srcId="{FA3A8CE0-DACF-4B7B-A6A6-CED6C3A47081}" destId="{69BE7917-F707-4069-B6DD-8115D1A7F300}" srcOrd="2" destOrd="0" presId="urn:microsoft.com/office/officeart/2005/8/layout/venn2"/>
    <dgm:cxn modelId="{F3441983-D648-4465-82D5-C4615609B917}" type="presParOf" srcId="{69BE7917-F707-4069-B6DD-8115D1A7F300}" destId="{BE68E093-A105-40CC-A79E-D3DA18D2F76F}" srcOrd="0" destOrd="0" presId="urn:microsoft.com/office/officeart/2005/8/layout/venn2"/>
    <dgm:cxn modelId="{41C944DF-0E69-4A71-B935-A3421F94198C}" type="presParOf" srcId="{69BE7917-F707-4069-B6DD-8115D1A7F300}" destId="{0EE1BDE1-3C13-4AB6-B5CD-8BB34B4B8840}" srcOrd="1" destOrd="0" presId="urn:microsoft.com/office/officeart/2005/8/layout/venn2"/>
    <dgm:cxn modelId="{A6B4EF7F-E4C9-439A-BCB3-F27A8DC8C02C}" type="presParOf" srcId="{FA3A8CE0-DACF-4B7B-A6A6-CED6C3A47081}" destId="{62DAC25D-CF33-4102-84D2-E2FF86B5471D}" srcOrd="3" destOrd="0" presId="urn:microsoft.com/office/officeart/2005/8/layout/venn2"/>
    <dgm:cxn modelId="{ABB58DC1-4D20-4A4D-8D1C-4DC48AFC4BE1}" type="presParOf" srcId="{62DAC25D-CF33-4102-84D2-E2FF86B5471D}" destId="{1A831BCA-AC9E-47B7-BBCF-B32A1445C046}" srcOrd="0" destOrd="0" presId="urn:microsoft.com/office/officeart/2005/8/layout/venn2"/>
    <dgm:cxn modelId="{B6F4FF63-C17F-413E-894A-5B6574B9F2E6}" type="presParOf" srcId="{62DAC25D-CF33-4102-84D2-E2FF86B5471D}" destId="{19E4A751-BBE8-48B0-907A-1C829A1FCB01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F6C911-569D-44F4-8218-675B2A3E9F6E}" type="doc">
      <dgm:prSet loTypeId="urn:microsoft.com/office/officeart/2005/8/layout/hierarchy2" loCatId="hierarchy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pPr latinLnBrk="1"/>
          <a:endParaRPr lang="ko-KR" altLang="en-US"/>
        </a:p>
      </dgm:t>
    </dgm:pt>
    <dgm:pt modelId="{D6B7B35C-BE0C-4D19-AE27-F6E25E14691A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81548DF4-1F97-4007-82E6-F4389B942C33}" type="parTrans" cxnId="{87D18E55-FDE5-46E4-82D5-D50B70C38628}">
      <dgm:prSet/>
      <dgm:spPr/>
      <dgm:t>
        <a:bodyPr/>
        <a:lstStyle/>
        <a:p>
          <a:pPr latinLnBrk="1"/>
          <a:endParaRPr lang="ko-KR" altLang="en-US" sz="1200"/>
        </a:p>
      </dgm:t>
    </dgm:pt>
    <dgm:pt modelId="{9F272558-29FF-4F4C-85B9-4424B35DA20A}" type="sibTrans" cxnId="{87D18E55-FDE5-46E4-82D5-D50B70C38628}">
      <dgm:prSet/>
      <dgm:spPr/>
      <dgm:t>
        <a:bodyPr/>
        <a:lstStyle/>
        <a:p>
          <a:pPr latinLnBrk="1"/>
          <a:endParaRPr lang="ko-KR" altLang="en-US" sz="1200"/>
        </a:p>
      </dgm:t>
    </dgm:pt>
    <dgm:pt modelId="{D32739FE-D2BC-4D4F-B0CC-DE7482FC6087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F30BE570-DC8E-41BA-8B3A-8CD4A8992170}" type="parTrans" cxnId="{F58E7082-074F-4445-B804-5AE32687888E}">
      <dgm:prSet custT="1"/>
      <dgm:spPr/>
      <dgm:t>
        <a:bodyPr/>
        <a:lstStyle/>
        <a:p>
          <a:pPr latinLnBrk="1"/>
          <a:endParaRPr lang="ko-KR" altLang="en-US" sz="1200"/>
        </a:p>
      </dgm:t>
    </dgm:pt>
    <dgm:pt modelId="{C7A4337F-AA83-42F4-973A-B0DB25F2C6E5}" type="sibTrans" cxnId="{F58E7082-074F-4445-B804-5AE32687888E}">
      <dgm:prSet/>
      <dgm:spPr/>
      <dgm:t>
        <a:bodyPr/>
        <a:lstStyle/>
        <a:p>
          <a:pPr latinLnBrk="1"/>
          <a:endParaRPr lang="ko-KR" altLang="en-US" sz="1200"/>
        </a:p>
      </dgm:t>
    </dgm:pt>
    <dgm:pt modelId="{9DAEDDA7-24B9-45FF-95E9-F3025FC21CB0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426867D5-6BB5-4EA0-B75C-EAD4F9A6FB86}" type="parTrans" cxnId="{287D8F28-64B5-499E-ADB4-C65F4E31000F}">
      <dgm:prSet custT="1"/>
      <dgm:spPr/>
      <dgm:t>
        <a:bodyPr/>
        <a:lstStyle/>
        <a:p>
          <a:pPr latinLnBrk="1"/>
          <a:endParaRPr lang="ko-KR" altLang="en-US" sz="1200"/>
        </a:p>
      </dgm:t>
    </dgm:pt>
    <dgm:pt modelId="{74AD2C2F-26B2-49CB-9FD7-3AC9B6E25B83}" type="sibTrans" cxnId="{287D8F28-64B5-499E-ADB4-C65F4E31000F}">
      <dgm:prSet/>
      <dgm:spPr/>
      <dgm:t>
        <a:bodyPr/>
        <a:lstStyle/>
        <a:p>
          <a:pPr latinLnBrk="1"/>
          <a:endParaRPr lang="ko-KR" altLang="en-US" sz="1200"/>
        </a:p>
      </dgm:t>
    </dgm:pt>
    <dgm:pt modelId="{EC12DE6B-B4DD-4BD6-ACF2-1EF3FA756C14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54101AAA-D1ED-4458-961F-F82205988A03}" type="parTrans" cxnId="{283AE907-CBDD-4CC4-9AB5-4B858817471F}">
      <dgm:prSet custT="1"/>
      <dgm:spPr/>
      <dgm:t>
        <a:bodyPr/>
        <a:lstStyle/>
        <a:p>
          <a:pPr latinLnBrk="1"/>
          <a:endParaRPr lang="ko-KR" altLang="en-US" sz="1200"/>
        </a:p>
      </dgm:t>
    </dgm:pt>
    <dgm:pt modelId="{AFABA519-1A1B-4817-8363-C45E5704A7F7}" type="sibTrans" cxnId="{283AE907-CBDD-4CC4-9AB5-4B858817471F}">
      <dgm:prSet/>
      <dgm:spPr/>
      <dgm:t>
        <a:bodyPr/>
        <a:lstStyle/>
        <a:p>
          <a:pPr latinLnBrk="1"/>
          <a:endParaRPr lang="ko-KR" altLang="en-US" sz="1200"/>
        </a:p>
      </dgm:t>
    </dgm:pt>
    <dgm:pt modelId="{6C64554A-5703-4F9B-BF80-365078BA1432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A5AE381A-236D-4C49-A4B0-FBC97300B1C0}" type="parTrans" cxnId="{A758BFE0-BD51-4F9C-8FE9-79D8E67D48B4}">
      <dgm:prSet custT="1"/>
      <dgm:spPr/>
      <dgm:t>
        <a:bodyPr/>
        <a:lstStyle/>
        <a:p>
          <a:pPr latinLnBrk="1"/>
          <a:endParaRPr lang="ko-KR" altLang="en-US" sz="1200"/>
        </a:p>
      </dgm:t>
    </dgm:pt>
    <dgm:pt modelId="{8B92B04A-AC84-432F-8F40-A2B48DA9CA4B}" type="sibTrans" cxnId="{A758BFE0-BD51-4F9C-8FE9-79D8E67D48B4}">
      <dgm:prSet/>
      <dgm:spPr/>
      <dgm:t>
        <a:bodyPr/>
        <a:lstStyle/>
        <a:p>
          <a:pPr latinLnBrk="1"/>
          <a:endParaRPr lang="ko-KR" altLang="en-US" sz="1200"/>
        </a:p>
      </dgm:t>
    </dgm:pt>
    <dgm:pt modelId="{D29A7D1E-1F80-41FC-9177-B69C506154AC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0A74F315-FDD5-4BD5-A05B-426349C37851}" type="parTrans" cxnId="{2FC890E6-474C-470E-A877-DFBB39946D34}">
      <dgm:prSet custT="1"/>
      <dgm:spPr/>
      <dgm:t>
        <a:bodyPr/>
        <a:lstStyle/>
        <a:p>
          <a:pPr latinLnBrk="1"/>
          <a:endParaRPr lang="ko-KR" altLang="en-US" sz="1200"/>
        </a:p>
      </dgm:t>
    </dgm:pt>
    <dgm:pt modelId="{CC3F032E-BF09-4B3E-ADDD-FFDE8DF312BD}" type="sibTrans" cxnId="{2FC890E6-474C-470E-A877-DFBB39946D34}">
      <dgm:prSet/>
      <dgm:spPr/>
      <dgm:t>
        <a:bodyPr/>
        <a:lstStyle/>
        <a:p>
          <a:pPr latinLnBrk="1"/>
          <a:endParaRPr lang="ko-KR" altLang="en-US" sz="1200"/>
        </a:p>
      </dgm:t>
    </dgm:pt>
    <dgm:pt modelId="{4FB4982E-86E5-4580-A740-35593470F9DA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CBDFE40F-87B7-49F1-845F-E48EC0352997}" type="parTrans" cxnId="{72D92F67-2385-4E42-9ABF-B2104C352E76}">
      <dgm:prSet custT="1"/>
      <dgm:spPr/>
      <dgm:t>
        <a:bodyPr/>
        <a:lstStyle/>
        <a:p>
          <a:pPr latinLnBrk="1"/>
          <a:endParaRPr lang="ko-KR" altLang="en-US" sz="1200"/>
        </a:p>
      </dgm:t>
    </dgm:pt>
    <dgm:pt modelId="{434FDBB2-7FD4-477C-8BCD-728C516B5D65}" type="sibTrans" cxnId="{72D92F67-2385-4E42-9ABF-B2104C352E76}">
      <dgm:prSet/>
      <dgm:spPr/>
      <dgm:t>
        <a:bodyPr/>
        <a:lstStyle/>
        <a:p>
          <a:pPr latinLnBrk="1"/>
          <a:endParaRPr lang="ko-KR" altLang="en-US" sz="1200"/>
        </a:p>
      </dgm:t>
    </dgm:pt>
    <dgm:pt modelId="{3C6A5EF7-AD40-4FFD-9D14-9764830F6C2B}" type="pres">
      <dgm:prSet presAssocID="{25F6C911-569D-44F4-8218-675B2A3E9F6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133FC1-D904-4B7F-8DC3-BEEB5176BCD9}" type="pres">
      <dgm:prSet presAssocID="{D6B7B35C-BE0C-4D19-AE27-F6E25E14691A}" presName="root1" presStyleCnt="0"/>
      <dgm:spPr/>
      <dgm:t>
        <a:bodyPr/>
        <a:lstStyle/>
        <a:p>
          <a:pPr latinLnBrk="1"/>
          <a:endParaRPr lang="ko-KR" altLang="en-US"/>
        </a:p>
      </dgm:t>
    </dgm:pt>
    <dgm:pt modelId="{F0213036-427F-4615-BCFF-7424B6650C30}" type="pres">
      <dgm:prSet presAssocID="{D6B7B35C-BE0C-4D19-AE27-F6E25E14691A}" presName="LevelOneTextNode" presStyleLbl="node0" presStyleIdx="0" presStyleCnt="1" custScaleX="100001" custLinFactNeighborX="-31153" custLinFactNeighborY="-11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0197DA3-618D-4D2E-9494-47177FC7370A}" type="pres">
      <dgm:prSet presAssocID="{D6B7B35C-BE0C-4D19-AE27-F6E25E14691A}" presName="level2hierChild" presStyleCnt="0"/>
      <dgm:spPr/>
      <dgm:t>
        <a:bodyPr/>
        <a:lstStyle/>
        <a:p>
          <a:pPr latinLnBrk="1"/>
          <a:endParaRPr lang="ko-KR" altLang="en-US"/>
        </a:p>
      </dgm:t>
    </dgm:pt>
    <dgm:pt modelId="{884FC1BC-74F6-489C-87A7-29E0CD5A4454}" type="pres">
      <dgm:prSet presAssocID="{F30BE570-DC8E-41BA-8B3A-8CD4A8992170}" presName="conn2-1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73709D08-6912-47EE-8148-DF33DDB4BD4B}" type="pres">
      <dgm:prSet presAssocID="{F30BE570-DC8E-41BA-8B3A-8CD4A8992170}" presName="connTx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93E9ED34-09E1-48B4-8BC8-FD5C48D56A01}" type="pres">
      <dgm:prSet presAssocID="{D32739FE-D2BC-4D4F-B0CC-DE7482FC6087}" presName="root2" presStyleCnt="0"/>
      <dgm:spPr/>
      <dgm:t>
        <a:bodyPr/>
        <a:lstStyle/>
        <a:p>
          <a:pPr latinLnBrk="1"/>
          <a:endParaRPr lang="ko-KR" altLang="en-US"/>
        </a:p>
      </dgm:t>
    </dgm:pt>
    <dgm:pt modelId="{CC2B8FEF-8C4F-4624-AF00-812E80825823}" type="pres">
      <dgm:prSet presAssocID="{D32739FE-D2BC-4D4F-B0CC-DE7482FC6087}" presName="LevelTwoTextNode" presStyleLbl="node2" presStyleIdx="0" presStyleCnt="2" custLinFactNeighborX="-13812" custLinFactNeighborY="26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13527D4-01BF-40A5-BFD6-B364D18425C5}" type="pres">
      <dgm:prSet presAssocID="{D32739FE-D2BC-4D4F-B0CC-DE7482FC6087}" presName="level3hierChild" presStyleCnt="0"/>
      <dgm:spPr/>
      <dgm:t>
        <a:bodyPr/>
        <a:lstStyle/>
        <a:p>
          <a:pPr latinLnBrk="1"/>
          <a:endParaRPr lang="ko-KR" altLang="en-US"/>
        </a:p>
      </dgm:t>
    </dgm:pt>
    <dgm:pt modelId="{29A7484A-2521-4C72-8406-2C0E6D74573E}" type="pres">
      <dgm:prSet presAssocID="{426867D5-6BB5-4EA0-B75C-EAD4F9A6FB86}" presName="conn2-1" presStyleLbl="parChTrans1D3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3408D5CD-0D93-42F1-AAD8-0D6FA4805E6E}" type="pres">
      <dgm:prSet presAssocID="{426867D5-6BB5-4EA0-B75C-EAD4F9A6FB86}" presName="connTx" presStyleLbl="parChTrans1D3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195CB690-5D2E-4B5C-A525-8CB328E057D3}" type="pres">
      <dgm:prSet presAssocID="{9DAEDDA7-24B9-45FF-95E9-F3025FC21CB0}" presName="root2" presStyleCnt="0"/>
      <dgm:spPr/>
      <dgm:t>
        <a:bodyPr/>
        <a:lstStyle/>
        <a:p>
          <a:pPr latinLnBrk="1"/>
          <a:endParaRPr lang="ko-KR" altLang="en-US"/>
        </a:p>
      </dgm:t>
    </dgm:pt>
    <dgm:pt modelId="{7E7E3ECB-8255-4AC9-984A-FE8FC92BF684}" type="pres">
      <dgm:prSet presAssocID="{9DAEDDA7-24B9-45FF-95E9-F3025FC21CB0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56A050D-67DD-4190-A869-7F0249988EA2}" type="pres">
      <dgm:prSet presAssocID="{9DAEDDA7-24B9-45FF-95E9-F3025FC21CB0}" presName="level3hierChild" presStyleCnt="0"/>
      <dgm:spPr/>
      <dgm:t>
        <a:bodyPr/>
        <a:lstStyle/>
        <a:p>
          <a:pPr latinLnBrk="1"/>
          <a:endParaRPr lang="ko-KR" altLang="en-US"/>
        </a:p>
      </dgm:t>
    </dgm:pt>
    <dgm:pt modelId="{57C1EE50-00A7-4E89-B3BB-CC2F2B6202C6}" type="pres">
      <dgm:prSet presAssocID="{54101AAA-D1ED-4458-961F-F82205988A03}" presName="conn2-1" presStyleLbl="parChTrans1D3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094A3948-9FC4-49F3-9030-F51B134870BC}" type="pres">
      <dgm:prSet presAssocID="{54101AAA-D1ED-4458-961F-F82205988A03}" presName="connTx" presStyleLbl="parChTrans1D3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3B92B343-307A-49DF-8F50-0BA0EABEA1F3}" type="pres">
      <dgm:prSet presAssocID="{EC12DE6B-B4DD-4BD6-ACF2-1EF3FA756C14}" presName="root2" presStyleCnt="0"/>
      <dgm:spPr/>
      <dgm:t>
        <a:bodyPr/>
        <a:lstStyle/>
        <a:p>
          <a:pPr latinLnBrk="1"/>
          <a:endParaRPr lang="ko-KR" altLang="en-US"/>
        </a:p>
      </dgm:t>
    </dgm:pt>
    <dgm:pt modelId="{DFC43A73-E3CE-4BF5-85CC-DB95369D458A}" type="pres">
      <dgm:prSet presAssocID="{EC12DE6B-B4DD-4BD6-ACF2-1EF3FA756C14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4172AC-4E96-4D97-BC22-8D730B96C8F5}" type="pres">
      <dgm:prSet presAssocID="{EC12DE6B-B4DD-4BD6-ACF2-1EF3FA756C14}" presName="level3hierChild" presStyleCnt="0"/>
      <dgm:spPr/>
      <dgm:t>
        <a:bodyPr/>
        <a:lstStyle/>
        <a:p>
          <a:pPr latinLnBrk="1"/>
          <a:endParaRPr lang="ko-KR" altLang="en-US"/>
        </a:p>
      </dgm:t>
    </dgm:pt>
    <dgm:pt modelId="{FE600C20-8448-444A-842B-D41ECD403C27}" type="pres">
      <dgm:prSet presAssocID="{A5AE381A-236D-4C49-A4B0-FBC97300B1C0}" presName="conn2-1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99E2236A-C4CA-44D0-8302-8756B0FF4EA8}" type="pres">
      <dgm:prSet presAssocID="{A5AE381A-236D-4C49-A4B0-FBC97300B1C0}" presName="connTx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B0DC2D1C-8E06-4D18-B6A2-4E980539E1AA}" type="pres">
      <dgm:prSet presAssocID="{6C64554A-5703-4F9B-BF80-365078BA1432}" presName="root2" presStyleCnt="0"/>
      <dgm:spPr/>
      <dgm:t>
        <a:bodyPr/>
        <a:lstStyle/>
        <a:p>
          <a:pPr latinLnBrk="1"/>
          <a:endParaRPr lang="ko-KR" altLang="en-US"/>
        </a:p>
      </dgm:t>
    </dgm:pt>
    <dgm:pt modelId="{7C5B53E6-EB90-4F16-A921-D1C38EDFB444}" type="pres">
      <dgm:prSet presAssocID="{6C64554A-5703-4F9B-BF80-365078BA1432}" presName="LevelTwoTextNode" presStyleLbl="node2" presStyleIdx="1" presStyleCnt="2" custLinFactNeighborX="-13812" custLinFactNeighborY="26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6C105D2-8727-4BA3-AD3B-FB8BE7CF0479}" type="pres">
      <dgm:prSet presAssocID="{6C64554A-5703-4F9B-BF80-365078BA1432}" presName="level3hierChild" presStyleCnt="0"/>
      <dgm:spPr/>
      <dgm:t>
        <a:bodyPr/>
        <a:lstStyle/>
        <a:p>
          <a:pPr latinLnBrk="1"/>
          <a:endParaRPr lang="ko-KR" altLang="en-US"/>
        </a:p>
      </dgm:t>
    </dgm:pt>
    <dgm:pt modelId="{54CA9602-A769-42CA-A293-85727BF9B000}" type="pres">
      <dgm:prSet presAssocID="{0A74F315-FDD5-4BD5-A05B-426349C37851}" presName="conn2-1" presStyleLbl="parChTrans1D3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4895185E-0BB1-4F65-AE5F-10158832CF5C}" type="pres">
      <dgm:prSet presAssocID="{0A74F315-FDD5-4BD5-A05B-426349C37851}" presName="connTx" presStyleLbl="parChTrans1D3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7D119879-9437-48CC-BA1F-57515F1BABC9}" type="pres">
      <dgm:prSet presAssocID="{D29A7D1E-1F80-41FC-9177-B69C506154AC}" presName="root2" presStyleCnt="0"/>
      <dgm:spPr/>
      <dgm:t>
        <a:bodyPr/>
        <a:lstStyle/>
        <a:p>
          <a:pPr latinLnBrk="1"/>
          <a:endParaRPr lang="ko-KR" altLang="en-US"/>
        </a:p>
      </dgm:t>
    </dgm:pt>
    <dgm:pt modelId="{D74D6981-A243-438B-B6CE-D8D83B1D4A01}" type="pres">
      <dgm:prSet presAssocID="{D29A7D1E-1F80-41FC-9177-B69C506154AC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0FDBEEA-1115-4172-A3B2-3BD785E96604}" type="pres">
      <dgm:prSet presAssocID="{D29A7D1E-1F80-41FC-9177-B69C506154AC}" presName="level3hierChild" presStyleCnt="0"/>
      <dgm:spPr/>
      <dgm:t>
        <a:bodyPr/>
        <a:lstStyle/>
        <a:p>
          <a:pPr latinLnBrk="1"/>
          <a:endParaRPr lang="ko-KR" altLang="en-US"/>
        </a:p>
      </dgm:t>
    </dgm:pt>
    <dgm:pt modelId="{A920DCE3-EEA5-4C6E-BAAE-A634BE3944EA}" type="pres">
      <dgm:prSet presAssocID="{CBDFE40F-87B7-49F1-845F-E48EC0352997}" presName="conn2-1" presStyleLbl="parChTrans1D3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401C85FC-5DD5-4F93-8606-754BBBEDFDEC}" type="pres">
      <dgm:prSet presAssocID="{CBDFE40F-87B7-49F1-845F-E48EC0352997}" presName="connTx" presStyleLbl="parChTrans1D3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EF5481DB-30DF-4A22-9648-C20E48F3D9CC}" type="pres">
      <dgm:prSet presAssocID="{4FB4982E-86E5-4580-A740-35593470F9DA}" presName="root2" presStyleCnt="0"/>
      <dgm:spPr/>
      <dgm:t>
        <a:bodyPr/>
        <a:lstStyle/>
        <a:p>
          <a:pPr latinLnBrk="1"/>
          <a:endParaRPr lang="ko-KR" altLang="en-US"/>
        </a:p>
      </dgm:t>
    </dgm:pt>
    <dgm:pt modelId="{1DBDE1F7-342C-4150-8148-A372DC36273B}" type="pres">
      <dgm:prSet presAssocID="{4FB4982E-86E5-4580-A740-35593470F9DA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FFE40B5-9B36-43F6-980C-3E6609227C85}" type="pres">
      <dgm:prSet presAssocID="{4FB4982E-86E5-4580-A740-35593470F9DA}" presName="level3hierChild" presStyleCnt="0"/>
      <dgm:spPr/>
      <dgm:t>
        <a:bodyPr/>
        <a:lstStyle/>
        <a:p>
          <a:pPr latinLnBrk="1"/>
          <a:endParaRPr lang="ko-KR" altLang="en-US"/>
        </a:p>
      </dgm:t>
    </dgm:pt>
  </dgm:ptLst>
  <dgm:cxnLst>
    <dgm:cxn modelId="{287D8F28-64B5-499E-ADB4-C65F4E31000F}" srcId="{D32739FE-D2BC-4D4F-B0CC-DE7482FC6087}" destId="{9DAEDDA7-24B9-45FF-95E9-F3025FC21CB0}" srcOrd="0" destOrd="0" parTransId="{426867D5-6BB5-4EA0-B75C-EAD4F9A6FB86}" sibTransId="{74AD2C2F-26B2-49CB-9FD7-3AC9B6E25B83}"/>
    <dgm:cxn modelId="{72D92F67-2385-4E42-9ABF-B2104C352E76}" srcId="{6C64554A-5703-4F9B-BF80-365078BA1432}" destId="{4FB4982E-86E5-4580-A740-35593470F9DA}" srcOrd="1" destOrd="0" parTransId="{CBDFE40F-87B7-49F1-845F-E48EC0352997}" sibTransId="{434FDBB2-7FD4-477C-8BCD-728C516B5D65}"/>
    <dgm:cxn modelId="{5B6EA71A-D826-47DC-8924-9DA97B656256}" type="presOf" srcId="{F30BE570-DC8E-41BA-8B3A-8CD4A8992170}" destId="{73709D08-6912-47EE-8148-DF33DDB4BD4B}" srcOrd="1" destOrd="0" presId="urn:microsoft.com/office/officeart/2005/8/layout/hierarchy2"/>
    <dgm:cxn modelId="{3DDF5AAB-2130-453E-988F-3495627AEED6}" type="presOf" srcId="{CBDFE40F-87B7-49F1-845F-E48EC0352997}" destId="{A920DCE3-EEA5-4C6E-BAAE-A634BE3944EA}" srcOrd="0" destOrd="0" presId="urn:microsoft.com/office/officeart/2005/8/layout/hierarchy2"/>
    <dgm:cxn modelId="{F58E7082-074F-4445-B804-5AE32687888E}" srcId="{D6B7B35C-BE0C-4D19-AE27-F6E25E14691A}" destId="{D32739FE-D2BC-4D4F-B0CC-DE7482FC6087}" srcOrd="0" destOrd="0" parTransId="{F30BE570-DC8E-41BA-8B3A-8CD4A8992170}" sibTransId="{C7A4337F-AA83-42F4-973A-B0DB25F2C6E5}"/>
    <dgm:cxn modelId="{283AE907-CBDD-4CC4-9AB5-4B858817471F}" srcId="{D32739FE-D2BC-4D4F-B0CC-DE7482FC6087}" destId="{EC12DE6B-B4DD-4BD6-ACF2-1EF3FA756C14}" srcOrd="1" destOrd="0" parTransId="{54101AAA-D1ED-4458-961F-F82205988A03}" sibTransId="{AFABA519-1A1B-4817-8363-C45E5704A7F7}"/>
    <dgm:cxn modelId="{2FC890E6-474C-470E-A877-DFBB39946D34}" srcId="{6C64554A-5703-4F9B-BF80-365078BA1432}" destId="{D29A7D1E-1F80-41FC-9177-B69C506154AC}" srcOrd="0" destOrd="0" parTransId="{0A74F315-FDD5-4BD5-A05B-426349C37851}" sibTransId="{CC3F032E-BF09-4B3E-ADDD-FFDE8DF312BD}"/>
    <dgm:cxn modelId="{9058D166-7C4C-4E43-9F6E-2E572FC29580}" type="presOf" srcId="{54101AAA-D1ED-4458-961F-F82205988A03}" destId="{094A3948-9FC4-49F3-9030-F51B134870BC}" srcOrd="1" destOrd="0" presId="urn:microsoft.com/office/officeart/2005/8/layout/hierarchy2"/>
    <dgm:cxn modelId="{1182777C-9842-49F4-A7F5-18594560F62F}" type="presOf" srcId="{4FB4982E-86E5-4580-A740-35593470F9DA}" destId="{1DBDE1F7-342C-4150-8148-A372DC36273B}" srcOrd="0" destOrd="0" presId="urn:microsoft.com/office/officeart/2005/8/layout/hierarchy2"/>
    <dgm:cxn modelId="{07F1598E-3B89-4847-8FB4-4948DF49CF59}" type="presOf" srcId="{54101AAA-D1ED-4458-961F-F82205988A03}" destId="{57C1EE50-00A7-4E89-B3BB-CC2F2B6202C6}" srcOrd="0" destOrd="0" presId="urn:microsoft.com/office/officeart/2005/8/layout/hierarchy2"/>
    <dgm:cxn modelId="{5C5E7547-9072-436A-8D8D-1DBE9F9A7730}" type="presOf" srcId="{D29A7D1E-1F80-41FC-9177-B69C506154AC}" destId="{D74D6981-A243-438B-B6CE-D8D83B1D4A01}" srcOrd="0" destOrd="0" presId="urn:microsoft.com/office/officeart/2005/8/layout/hierarchy2"/>
    <dgm:cxn modelId="{0508C513-E74D-45AD-AEAF-5D434E3C3A9D}" type="presOf" srcId="{CBDFE40F-87B7-49F1-845F-E48EC0352997}" destId="{401C85FC-5DD5-4F93-8606-754BBBEDFDEC}" srcOrd="1" destOrd="0" presId="urn:microsoft.com/office/officeart/2005/8/layout/hierarchy2"/>
    <dgm:cxn modelId="{A758BFE0-BD51-4F9C-8FE9-79D8E67D48B4}" srcId="{D6B7B35C-BE0C-4D19-AE27-F6E25E14691A}" destId="{6C64554A-5703-4F9B-BF80-365078BA1432}" srcOrd="1" destOrd="0" parTransId="{A5AE381A-236D-4C49-A4B0-FBC97300B1C0}" sibTransId="{8B92B04A-AC84-432F-8F40-A2B48DA9CA4B}"/>
    <dgm:cxn modelId="{7DEB2223-C18C-4043-ACC7-F20522B31951}" type="presOf" srcId="{F30BE570-DC8E-41BA-8B3A-8CD4A8992170}" destId="{884FC1BC-74F6-489C-87A7-29E0CD5A4454}" srcOrd="0" destOrd="0" presId="urn:microsoft.com/office/officeart/2005/8/layout/hierarchy2"/>
    <dgm:cxn modelId="{87D18E55-FDE5-46E4-82D5-D50B70C38628}" srcId="{25F6C911-569D-44F4-8218-675B2A3E9F6E}" destId="{D6B7B35C-BE0C-4D19-AE27-F6E25E14691A}" srcOrd="0" destOrd="0" parTransId="{81548DF4-1F97-4007-82E6-F4389B942C33}" sibTransId="{9F272558-29FF-4F4C-85B9-4424B35DA20A}"/>
    <dgm:cxn modelId="{740DF354-07A3-4061-82E3-178C0D5FC5D1}" type="presOf" srcId="{EC12DE6B-B4DD-4BD6-ACF2-1EF3FA756C14}" destId="{DFC43A73-E3CE-4BF5-85CC-DB95369D458A}" srcOrd="0" destOrd="0" presId="urn:microsoft.com/office/officeart/2005/8/layout/hierarchy2"/>
    <dgm:cxn modelId="{CF698BDE-7EDF-4B08-8FE3-7D94B6C90701}" type="presOf" srcId="{426867D5-6BB5-4EA0-B75C-EAD4F9A6FB86}" destId="{29A7484A-2521-4C72-8406-2C0E6D74573E}" srcOrd="0" destOrd="0" presId="urn:microsoft.com/office/officeart/2005/8/layout/hierarchy2"/>
    <dgm:cxn modelId="{EE9F70F1-3FF2-4019-BDD5-77C80FEDD21F}" type="presOf" srcId="{9DAEDDA7-24B9-45FF-95E9-F3025FC21CB0}" destId="{7E7E3ECB-8255-4AC9-984A-FE8FC92BF684}" srcOrd="0" destOrd="0" presId="urn:microsoft.com/office/officeart/2005/8/layout/hierarchy2"/>
    <dgm:cxn modelId="{AFEE753A-CEB1-453A-ACFE-ADA9010340A2}" type="presOf" srcId="{A5AE381A-236D-4C49-A4B0-FBC97300B1C0}" destId="{FE600C20-8448-444A-842B-D41ECD403C27}" srcOrd="0" destOrd="0" presId="urn:microsoft.com/office/officeart/2005/8/layout/hierarchy2"/>
    <dgm:cxn modelId="{0CBBA443-70CC-48FA-80CF-41213819B7EC}" type="presOf" srcId="{D32739FE-D2BC-4D4F-B0CC-DE7482FC6087}" destId="{CC2B8FEF-8C4F-4624-AF00-812E80825823}" srcOrd="0" destOrd="0" presId="urn:microsoft.com/office/officeart/2005/8/layout/hierarchy2"/>
    <dgm:cxn modelId="{228EF0AD-E9AD-4543-909B-CC14435E3FCC}" type="presOf" srcId="{D6B7B35C-BE0C-4D19-AE27-F6E25E14691A}" destId="{F0213036-427F-4615-BCFF-7424B6650C30}" srcOrd="0" destOrd="0" presId="urn:microsoft.com/office/officeart/2005/8/layout/hierarchy2"/>
    <dgm:cxn modelId="{0C0C609E-4F7A-494D-A79A-2CD6B8342406}" type="presOf" srcId="{6C64554A-5703-4F9B-BF80-365078BA1432}" destId="{7C5B53E6-EB90-4F16-A921-D1C38EDFB444}" srcOrd="0" destOrd="0" presId="urn:microsoft.com/office/officeart/2005/8/layout/hierarchy2"/>
    <dgm:cxn modelId="{C5A66CFC-B30E-484C-88E2-1B04A2325117}" type="presOf" srcId="{25F6C911-569D-44F4-8218-675B2A3E9F6E}" destId="{3C6A5EF7-AD40-4FFD-9D14-9764830F6C2B}" srcOrd="0" destOrd="0" presId="urn:microsoft.com/office/officeart/2005/8/layout/hierarchy2"/>
    <dgm:cxn modelId="{2A1669C6-A7AF-4D4D-AD20-6D1FE654EB2D}" type="presOf" srcId="{A5AE381A-236D-4C49-A4B0-FBC97300B1C0}" destId="{99E2236A-C4CA-44D0-8302-8756B0FF4EA8}" srcOrd="1" destOrd="0" presId="urn:microsoft.com/office/officeart/2005/8/layout/hierarchy2"/>
    <dgm:cxn modelId="{9ACFA265-956E-4AC5-98E5-A4E8B057A538}" type="presOf" srcId="{426867D5-6BB5-4EA0-B75C-EAD4F9A6FB86}" destId="{3408D5CD-0D93-42F1-AAD8-0D6FA4805E6E}" srcOrd="1" destOrd="0" presId="urn:microsoft.com/office/officeart/2005/8/layout/hierarchy2"/>
    <dgm:cxn modelId="{603FF8BE-774A-45EC-B1B3-E723B45C084C}" type="presOf" srcId="{0A74F315-FDD5-4BD5-A05B-426349C37851}" destId="{54CA9602-A769-42CA-A293-85727BF9B000}" srcOrd="0" destOrd="0" presId="urn:microsoft.com/office/officeart/2005/8/layout/hierarchy2"/>
    <dgm:cxn modelId="{264C1DBF-621C-4FEA-A4DA-E81EB4FD0C43}" type="presOf" srcId="{0A74F315-FDD5-4BD5-A05B-426349C37851}" destId="{4895185E-0BB1-4F65-AE5F-10158832CF5C}" srcOrd="1" destOrd="0" presId="urn:microsoft.com/office/officeart/2005/8/layout/hierarchy2"/>
    <dgm:cxn modelId="{7D104895-D78B-4CD4-B712-1F214EED7CAF}" type="presParOf" srcId="{3C6A5EF7-AD40-4FFD-9D14-9764830F6C2B}" destId="{01133FC1-D904-4B7F-8DC3-BEEB5176BCD9}" srcOrd="0" destOrd="0" presId="urn:microsoft.com/office/officeart/2005/8/layout/hierarchy2"/>
    <dgm:cxn modelId="{5683A6F5-73AB-47E9-99C1-B3C0DB0BDF47}" type="presParOf" srcId="{01133FC1-D904-4B7F-8DC3-BEEB5176BCD9}" destId="{F0213036-427F-4615-BCFF-7424B6650C30}" srcOrd="0" destOrd="0" presId="urn:microsoft.com/office/officeart/2005/8/layout/hierarchy2"/>
    <dgm:cxn modelId="{3636A348-2394-4E91-A551-A0E7CCDE4A25}" type="presParOf" srcId="{01133FC1-D904-4B7F-8DC3-BEEB5176BCD9}" destId="{B0197DA3-618D-4D2E-9494-47177FC7370A}" srcOrd="1" destOrd="0" presId="urn:microsoft.com/office/officeart/2005/8/layout/hierarchy2"/>
    <dgm:cxn modelId="{C9F0977B-1AA9-448E-8DD5-AA28E78812E7}" type="presParOf" srcId="{B0197DA3-618D-4D2E-9494-47177FC7370A}" destId="{884FC1BC-74F6-489C-87A7-29E0CD5A4454}" srcOrd="0" destOrd="0" presId="urn:microsoft.com/office/officeart/2005/8/layout/hierarchy2"/>
    <dgm:cxn modelId="{02F5753D-D3DD-4837-ACCB-2F8037A5DF63}" type="presParOf" srcId="{884FC1BC-74F6-489C-87A7-29E0CD5A4454}" destId="{73709D08-6912-47EE-8148-DF33DDB4BD4B}" srcOrd="0" destOrd="0" presId="urn:microsoft.com/office/officeart/2005/8/layout/hierarchy2"/>
    <dgm:cxn modelId="{A4FE194A-0BBC-4C62-BB01-466BC5DCF8A8}" type="presParOf" srcId="{B0197DA3-618D-4D2E-9494-47177FC7370A}" destId="{93E9ED34-09E1-48B4-8BC8-FD5C48D56A01}" srcOrd="1" destOrd="0" presId="urn:microsoft.com/office/officeart/2005/8/layout/hierarchy2"/>
    <dgm:cxn modelId="{BB6063FA-F005-4734-AA91-F686B301AE55}" type="presParOf" srcId="{93E9ED34-09E1-48B4-8BC8-FD5C48D56A01}" destId="{CC2B8FEF-8C4F-4624-AF00-812E80825823}" srcOrd="0" destOrd="0" presId="urn:microsoft.com/office/officeart/2005/8/layout/hierarchy2"/>
    <dgm:cxn modelId="{89A7526F-B7D1-47E3-BBA7-0071B0E5733A}" type="presParOf" srcId="{93E9ED34-09E1-48B4-8BC8-FD5C48D56A01}" destId="{A13527D4-01BF-40A5-BFD6-B364D18425C5}" srcOrd="1" destOrd="0" presId="urn:microsoft.com/office/officeart/2005/8/layout/hierarchy2"/>
    <dgm:cxn modelId="{F0D49AF5-EE1F-459A-AD04-AF7A5019C447}" type="presParOf" srcId="{A13527D4-01BF-40A5-BFD6-B364D18425C5}" destId="{29A7484A-2521-4C72-8406-2C0E6D74573E}" srcOrd="0" destOrd="0" presId="urn:microsoft.com/office/officeart/2005/8/layout/hierarchy2"/>
    <dgm:cxn modelId="{95645F10-EA06-4490-9FD9-00EB065422D0}" type="presParOf" srcId="{29A7484A-2521-4C72-8406-2C0E6D74573E}" destId="{3408D5CD-0D93-42F1-AAD8-0D6FA4805E6E}" srcOrd="0" destOrd="0" presId="urn:microsoft.com/office/officeart/2005/8/layout/hierarchy2"/>
    <dgm:cxn modelId="{54704918-C16F-45CA-9B73-3D8AFF3D4107}" type="presParOf" srcId="{A13527D4-01BF-40A5-BFD6-B364D18425C5}" destId="{195CB690-5D2E-4B5C-A525-8CB328E057D3}" srcOrd="1" destOrd="0" presId="urn:microsoft.com/office/officeart/2005/8/layout/hierarchy2"/>
    <dgm:cxn modelId="{DEBD3FD0-B1B0-46DD-A65B-38AB3269C93B}" type="presParOf" srcId="{195CB690-5D2E-4B5C-A525-8CB328E057D3}" destId="{7E7E3ECB-8255-4AC9-984A-FE8FC92BF684}" srcOrd="0" destOrd="0" presId="urn:microsoft.com/office/officeart/2005/8/layout/hierarchy2"/>
    <dgm:cxn modelId="{E1FBAC1F-84DF-4EA9-86E0-AE90AE158832}" type="presParOf" srcId="{195CB690-5D2E-4B5C-A525-8CB328E057D3}" destId="{A56A050D-67DD-4190-A869-7F0249988EA2}" srcOrd="1" destOrd="0" presId="urn:microsoft.com/office/officeart/2005/8/layout/hierarchy2"/>
    <dgm:cxn modelId="{82EC1288-A25B-4C28-A00C-A7D8611A8C04}" type="presParOf" srcId="{A13527D4-01BF-40A5-BFD6-B364D18425C5}" destId="{57C1EE50-00A7-4E89-B3BB-CC2F2B6202C6}" srcOrd="2" destOrd="0" presId="urn:microsoft.com/office/officeart/2005/8/layout/hierarchy2"/>
    <dgm:cxn modelId="{96215797-DC6F-41F5-B547-B9C2451131D6}" type="presParOf" srcId="{57C1EE50-00A7-4E89-B3BB-CC2F2B6202C6}" destId="{094A3948-9FC4-49F3-9030-F51B134870BC}" srcOrd="0" destOrd="0" presId="urn:microsoft.com/office/officeart/2005/8/layout/hierarchy2"/>
    <dgm:cxn modelId="{BE5909C6-40CE-44C2-9936-94AAC3671DAE}" type="presParOf" srcId="{A13527D4-01BF-40A5-BFD6-B364D18425C5}" destId="{3B92B343-307A-49DF-8F50-0BA0EABEA1F3}" srcOrd="3" destOrd="0" presId="urn:microsoft.com/office/officeart/2005/8/layout/hierarchy2"/>
    <dgm:cxn modelId="{955E2407-BBE0-461B-9ECC-CA86B8954945}" type="presParOf" srcId="{3B92B343-307A-49DF-8F50-0BA0EABEA1F3}" destId="{DFC43A73-E3CE-4BF5-85CC-DB95369D458A}" srcOrd="0" destOrd="0" presId="urn:microsoft.com/office/officeart/2005/8/layout/hierarchy2"/>
    <dgm:cxn modelId="{7E0C5E12-8438-4B96-AD4C-2655A9160E9C}" type="presParOf" srcId="{3B92B343-307A-49DF-8F50-0BA0EABEA1F3}" destId="{604172AC-4E96-4D97-BC22-8D730B96C8F5}" srcOrd="1" destOrd="0" presId="urn:microsoft.com/office/officeart/2005/8/layout/hierarchy2"/>
    <dgm:cxn modelId="{807D5F28-E3E9-41F8-BEBC-7A637AFF86E2}" type="presParOf" srcId="{B0197DA3-618D-4D2E-9494-47177FC7370A}" destId="{FE600C20-8448-444A-842B-D41ECD403C27}" srcOrd="2" destOrd="0" presId="urn:microsoft.com/office/officeart/2005/8/layout/hierarchy2"/>
    <dgm:cxn modelId="{61DF8D4F-6C92-4D5D-9FB0-E90E608212F3}" type="presParOf" srcId="{FE600C20-8448-444A-842B-D41ECD403C27}" destId="{99E2236A-C4CA-44D0-8302-8756B0FF4EA8}" srcOrd="0" destOrd="0" presId="urn:microsoft.com/office/officeart/2005/8/layout/hierarchy2"/>
    <dgm:cxn modelId="{11AB1281-ACE5-4F65-AEFB-2E85121A8A4A}" type="presParOf" srcId="{B0197DA3-618D-4D2E-9494-47177FC7370A}" destId="{B0DC2D1C-8E06-4D18-B6A2-4E980539E1AA}" srcOrd="3" destOrd="0" presId="urn:microsoft.com/office/officeart/2005/8/layout/hierarchy2"/>
    <dgm:cxn modelId="{0FFFB9CF-EC27-4AC1-B8F4-2027F0583643}" type="presParOf" srcId="{B0DC2D1C-8E06-4D18-B6A2-4E980539E1AA}" destId="{7C5B53E6-EB90-4F16-A921-D1C38EDFB444}" srcOrd="0" destOrd="0" presId="urn:microsoft.com/office/officeart/2005/8/layout/hierarchy2"/>
    <dgm:cxn modelId="{C33D1ADE-35EB-454B-A9B6-283B8D71C138}" type="presParOf" srcId="{B0DC2D1C-8E06-4D18-B6A2-4E980539E1AA}" destId="{C6C105D2-8727-4BA3-AD3B-FB8BE7CF0479}" srcOrd="1" destOrd="0" presId="urn:microsoft.com/office/officeart/2005/8/layout/hierarchy2"/>
    <dgm:cxn modelId="{D6BECF69-FA2A-4F3E-8A95-BCADA6A8B781}" type="presParOf" srcId="{C6C105D2-8727-4BA3-AD3B-FB8BE7CF0479}" destId="{54CA9602-A769-42CA-A293-85727BF9B000}" srcOrd="0" destOrd="0" presId="urn:microsoft.com/office/officeart/2005/8/layout/hierarchy2"/>
    <dgm:cxn modelId="{55DDFCF6-B2E7-4DD4-B163-BF2DDC61C2C2}" type="presParOf" srcId="{54CA9602-A769-42CA-A293-85727BF9B000}" destId="{4895185E-0BB1-4F65-AE5F-10158832CF5C}" srcOrd="0" destOrd="0" presId="urn:microsoft.com/office/officeart/2005/8/layout/hierarchy2"/>
    <dgm:cxn modelId="{929ACFEF-5547-4304-8C0A-24FDC4C1B818}" type="presParOf" srcId="{C6C105D2-8727-4BA3-AD3B-FB8BE7CF0479}" destId="{7D119879-9437-48CC-BA1F-57515F1BABC9}" srcOrd="1" destOrd="0" presId="urn:microsoft.com/office/officeart/2005/8/layout/hierarchy2"/>
    <dgm:cxn modelId="{A4D2B7A4-F755-4572-864C-EBE07344E605}" type="presParOf" srcId="{7D119879-9437-48CC-BA1F-57515F1BABC9}" destId="{D74D6981-A243-438B-B6CE-D8D83B1D4A01}" srcOrd="0" destOrd="0" presId="urn:microsoft.com/office/officeart/2005/8/layout/hierarchy2"/>
    <dgm:cxn modelId="{6D056AC5-2F2B-46A4-9D42-9FAAAA3FB511}" type="presParOf" srcId="{7D119879-9437-48CC-BA1F-57515F1BABC9}" destId="{D0FDBEEA-1115-4172-A3B2-3BD785E96604}" srcOrd="1" destOrd="0" presId="urn:microsoft.com/office/officeart/2005/8/layout/hierarchy2"/>
    <dgm:cxn modelId="{9E8E7AAF-1FB1-4674-9711-D94130F8D2FC}" type="presParOf" srcId="{C6C105D2-8727-4BA3-AD3B-FB8BE7CF0479}" destId="{A920DCE3-EEA5-4C6E-BAAE-A634BE3944EA}" srcOrd="2" destOrd="0" presId="urn:microsoft.com/office/officeart/2005/8/layout/hierarchy2"/>
    <dgm:cxn modelId="{7EF5CF95-D42F-4A20-B12A-EE58AB9112D1}" type="presParOf" srcId="{A920DCE3-EEA5-4C6E-BAAE-A634BE3944EA}" destId="{401C85FC-5DD5-4F93-8606-754BBBEDFDEC}" srcOrd="0" destOrd="0" presId="urn:microsoft.com/office/officeart/2005/8/layout/hierarchy2"/>
    <dgm:cxn modelId="{5BB61B91-A62F-4537-8B0B-6264F98A7413}" type="presParOf" srcId="{C6C105D2-8727-4BA3-AD3B-FB8BE7CF0479}" destId="{EF5481DB-30DF-4A22-9648-C20E48F3D9CC}" srcOrd="3" destOrd="0" presId="urn:microsoft.com/office/officeart/2005/8/layout/hierarchy2"/>
    <dgm:cxn modelId="{84357F3F-5B72-476A-A9A1-D3DC3F11C48C}" type="presParOf" srcId="{EF5481DB-30DF-4A22-9648-C20E48F3D9CC}" destId="{1DBDE1F7-342C-4150-8148-A372DC36273B}" srcOrd="0" destOrd="0" presId="urn:microsoft.com/office/officeart/2005/8/layout/hierarchy2"/>
    <dgm:cxn modelId="{0DECC787-C328-45AA-9D21-E33288EABC99}" type="presParOf" srcId="{EF5481DB-30DF-4A22-9648-C20E48F3D9CC}" destId="{DFFE40B5-9B36-43F6-980C-3E6609227C8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9EA818-E881-4E68-8C38-A1088B5DAC03}" type="doc">
      <dgm:prSet loTypeId="urn:microsoft.com/office/officeart/2005/8/layout/chevron1" loCatId="process" qsTypeId="urn:microsoft.com/office/officeart/2005/8/quickstyle/simple4" qsCatId="simple" csTypeId="urn:microsoft.com/office/officeart/2005/8/colors/accent5_3" csCatId="accent5" phldr="1"/>
      <dgm:spPr/>
    </dgm:pt>
    <dgm:pt modelId="{61B17247-FE5F-44F5-86DC-51E6CA3C3327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AF1A5311-3E33-4E85-B5D3-79726A8F5037}" type="parTrans" cxnId="{00C45667-98DA-4A0C-8AEE-0605BA4E55FE}">
      <dgm:prSet/>
      <dgm:spPr/>
      <dgm:t>
        <a:bodyPr/>
        <a:lstStyle/>
        <a:p>
          <a:pPr latinLnBrk="1"/>
          <a:endParaRPr lang="ko-KR" altLang="en-US" sz="1600"/>
        </a:p>
      </dgm:t>
    </dgm:pt>
    <dgm:pt modelId="{D07F8E0F-08D9-479A-A680-9E6E0454A27D}" type="sibTrans" cxnId="{00C45667-98DA-4A0C-8AEE-0605BA4E55FE}">
      <dgm:prSet/>
      <dgm:spPr/>
      <dgm:t>
        <a:bodyPr/>
        <a:lstStyle/>
        <a:p>
          <a:pPr latinLnBrk="1"/>
          <a:endParaRPr lang="ko-KR" altLang="en-US" sz="1600"/>
        </a:p>
      </dgm:t>
    </dgm:pt>
    <dgm:pt modelId="{5D7A55E0-17C5-4F97-8A80-B6708CB71E12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B0B48037-8E9B-43C9-B40C-2861462D101B}" type="parTrans" cxnId="{01E89AAE-F95A-4CA6-AD5E-25CBB190D518}">
      <dgm:prSet/>
      <dgm:spPr/>
      <dgm:t>
        <a:bodyPr/>
        <a:lstStyle/>
        <a:p>
          <a:pPr latinLnBrk="1"/>
          <a:endParaRPr lang="ko-KR" altLang="en-US" sz="1600"/>
        </a:p>
      </dgm:t>
    </dgm:pt>
    <dgm:pt modelId="{07BD59BA-672B-4011-B53D-15674C7EA14B}" type="sibTrans" cxnId="{01E89AAE-F95A-4CA6-AD5E-25CBB190D518}">
      <dgm:prSet/>
      <dgm:spPr/>
      <dgm:t>
        <a:bodyPr/>
        <a:lstStyle/>
        <a:p>
          <a:pPr latinLnBrk="1"/>
          <a:endParaRPr lang="ko-KR" altLang="en-US" sz="1600"/>
        </a:p>
      </dgm:t>
    </dgm:pt>
    <dgm:pt modelId="{13591967-697A-4261-8C0D-D11322B1859E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B509D7B3-E602-45D2-AEC0-9DE686846067}" type="parTrans" cxnId="{40508E3C-B631-4562-826E-AD2E104878AB}">
      <dgm:prSet/>
      <dgm:spPr/>
      <dgm:t>
        <a:bodyPr/>
        <a:lstStyle/>
        <a:p>
          <a:pPr latinLnBrk="1"/>
          <a:endParaRPr lang="ko-KR" altLang="en-US" sz="1600"/>
        </a:p>
      </dgm:t>
    </dgm:pt>
    <dgm:pt modelId="{24CF5DB3-042F-49EC-80D9-3452BBC7E7A4}" type="sibTrans" cxnId="{40508E3C-B631-4562-826E-AD2E104878AB}">
      <dgm:prSet/>
      <dgm:spPr/>
      <dgm:t>
        <a:bodyPr/>
        <a:lstStyle/>
        <a:p>
          <a:pPr latinLnBrk="1"/>
          <a:endParaRPr lang="ko-KR" altLang="en-US" sz="1600"/>
        </a:p>
      </dgm:t>
    </dgm:pt>
    <dgm:pt modelId="{1A69121D-091A-46D9-B202-A54CC16483E1}" type="pres">
      <dgm:prSet presAssocID="{E49EA818-E881-4E68-8C38-A1088B5DAC03}" presName="Name0" presStyleCnt="0">
        <dgm:presLayoutVars>
          <dgm:dir/>
          <dgm:animLvl val="lvl"/>
          <dgm:resizeHandles val="exact"/>
        </dgm:presLayoutVars>
      </dgm:prSet>
      <dgm:spPr/>
    </dgm:pt>
    <dgm:pt modelId="{AC4AA5F7-016A-4324-B741-155FDF9B3600}" type="pres">
      <dgm:prSet presAssocID="{61B17247-FE5F-44F5-86DC-51E6CA3C3327}" presName="parTxOnly" presStyleLbl="node1" presStyleIdx="0" presStyleCnt="3" custScaleY="11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F6FF485-28D1-4D7B-ACDE-2253450F4BE6}" type="pres">
      <dgm:prSet presAssocID="{D07F8E0F-08D9-479A-A680-9E6E0454A27D}" presName="parTxOnlySpace" presStyleCnt="0"/>
      <dgm:spPr/>
    </dgm:pt>
    <dgm:pt modelId="{278791CA-6A08-41ED-ACC2-20D7346CA634}" type="pres">
      <dgm:prSet presAssocID="{5D7A55E0-17C5-4F97-8A80-B6708CB71E12}" presName="parTxOnly" presStyleLbl="node1" presStyleIdx="1" presStyleCnt="3" custScaleY="11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6039BCD-B7B9-480C-8164-71EEBA75AF26}" type="pres">
      <dgm:prSet presAssocID="{07BD59BA-672B-4011-B53D-15674C7EA14B}" presName="parTxOnlySpace" presStyleCnt="0"/>
      <dgm:spPr/>
    </dgm:pt>
    <dgm:pt modelId="{CAEB11BA-58EE-4DDB-9795-47B89CB4ABCA}" type="pres">
      <dgm:prSet presAssocID="{13591967-697A-4261-8C0D-D11322B1859E}" presName="parTxOnly" presStyleLbl="node1" presStyleIdx="2" presStyleCnt="3" custScaleY="11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1C845E2-884D-4C3E-8EC9-A20BF2DE4E45}" type="presOf" srcId="{13591967-697A-4261-8C0D-D11322B1859E}" destId="{CAEB11BA-58EE-4DDB-9795-47B89CB4ABCA}" srcOrd="0" destOrd="0" presId="urn:microsoft.com/office/officeart/2005/8/layout/chevron1"/>
    <dgm:cxn modelId="{76742129-D278-465D-AC9A-5C8AC31564B6}" type="presOf" srcId="{5D7A55E0-17C5-4F97-8A80-B6708CB71E12}" destId="{278791CA-6A08-41ED-ACC2-20D7346CA634}" srcOrd="0" destOrd="0" presId="urn:microsoft.com/office/officeart/2005/8/layout/chevron1"/>
    <dgm:cxn modelId="{01E89AAE-F95A-4CA6-AD5E-25CBB190D518}" srcId="{E49EA818-E881-4E68-8C38-A1088B5DAC03}" destId="{5D7A55E0-17C5-4F97-8A80-B6708CB71E12}" srcOrd="1" destOrd="0" parTransId="{B0B48037-8E9B-43C9-B40C-2861462D101B}" sibTransId="{07BD59BA-672B-4011-B53D-15674C7EA14B}"/>
    <dgm:cxn modelId="{40508E3C-B631-4562-826E-AD2E104878AB}" srcId="{E49EA818-E881-4E68-8C38-A1088B5DAC03}" destId="{13591967-697A-4261-8C0D-D11322B1859E}" srcOrd="2" destOrd="0" parTransId="{B509D7B3-E602-45D2-AEC0-9DE686846067}" sibTransId="{24CF5DB3-042F-49EC-80D9-3452BBC7E7A4}"/>
    <dgm:cxn modelId="{00C45667-98DA-4A0C-8AEE-0605BA4E55FE}" srcId="{E49EA818-E881-4E68-8C38-A1088B5DAC03}" destId="{61B17247-FE5F-44F5-86DC-51E6CA3C3327}" srcOrd="0" destOrd="0" parTransId="{AF1A5311-3E33-4E85-B5D3-79726A8F5037}" sibTransId="{D07F8E0F-08D9-479A-A680-9E6E0454A27D}"/>
    <dgm:cxn modelId="{A334DDA2-526A-4C6A-9452-C96182F1281A}" type="presOf" srcId="{E49EA818-E881-4E68-8C38-A1088B5DAC03}" destId="{1A69121D-091A-46D9-B202-A54CC16483E1}" srcOrd="0" destOrd="0" presId="urn:microsoft.com/office/officeart/2005/8/layout/chevron1"/>
    <dgm:cxn modelId="{9611F94D-CE7C-4DEE-B126-84F05636AA70}" type="presOf" srcId="{61B17247-FE5F-44F5-86DC-51E6CA3C3327}" destId="{AC4AA5F7-016A-4324-B741-155FDF9B3600}" srcOrd="0" destOrd="0" presId="urn:microsoft.com/office/officeart/2005/8/layout/chevron1"/>
    <dgm:cxn modelId="{8DA226FF-E969-4B86-8CF3-8DA72BC4F17E}" type="presParOf" srcId="{1A69121D-091A-46D9-B202-A54CC16483E1}" destId="{AC4AA5F7-016A-4324-B741-155FDF9B3600}" srcOrd="0" destOrd="0" presId="urn:microsoft.com/office/officeart/2005/8/layout/chevron1"/>
    <dgm:cxn modelId="{B5D31DDB-176E-4802-AC5F-390EFECEA6ED}" type="presParOf" srcId="{1A69121D-091A-46D9-B202-A54CC16483E1}" destId="{2F6FF485-28D1-4D7B-ACDE-2253450F4BE6}" srcOrd="1" destOrd="0" presId="urn:microsoft.com/office/officeart/2005/8/layout/chevron1"/>
    <dgm:cxn modelId="{A1D15622-093E-4548-AFE1-785C2D52F4D6}" type="presParOf" srcId="{1A69121D-091A-46D9-B202-A54CC16483E1}" destId="{278791CA-6A08-41ED-ACC2-20D7346CA634}" srcOrd="2" destOrd="0" presId="urn:microsoft.com/office/officeart/2005/8/layout/chevron1"/>
    <dgm:cxn modelId="{809B3C1D-261E-4742-A94D-2795BC5667C8}" type="presParOf" srcId="{1A69121D-091A-46D9-B202-A54CC16483E1}" destId="{D6039BCD-B7B9-480C-8164-71EEBA75AF26}" srcOrd="3" destOrd="0" presId="urn:microsoft.com/office/officeart/2005/8/layout/chevron1"/>
    <dgm:cxn modelId="{16D4098D-676C-40C5-887D-CFFACAA0164D}" type="presParOf" srcId="{1A69121D-091A-46D9-B202-A54CC16483E1}" destId="{CAEB11BA-58EE-4DDB-9795-47B89CB4ABC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F58148-5CD8-46AC-9B90-001C18F3D190}" type="doc">
      <dgm:prSet loTypeId="urn:microsoft.com/office/officeart/2005/8/layout/equation1" loCatId="process" qsTypeId="urn:microsoft.com/office/officeart/2005/8/quickstyle/simple4" qsCatId="simple" csTypeId="urn:microsoft.com/office/officeart/2005/8/colors/accent3_2" csCatId="accent3" phldr="1"/>
      <dgm:spPr/>
    </dgm:pt>
    <dgm:pt modelId="{FFCA8A46-BBBB-4EFD-9016-15D688FBA040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2C2D580B-3807-429C-96FA-91DC577070C1}" type="parTrans" cxnId="{AD7A8C86-5251-4997-912C-8564E082AC97}">
      <dgm:prSet/>
      <dgm:spPr/>
      <dgm:t>
        <a:bodyPr/>
        <a:lstStyle/>
        <a:p>
          <a:pPr latinLnBrk="1"/>
          <a:endParaRPr lang="ko-KR" altLang="en-US" sz="1800"/>
        </a:p>
      </dgm:t>
    </dgm:pt>
    <dgm:pt modelId="{D74C8452-A0C5-463E-976E-2B112F514008}" type="sibTrans" cxnId="{AD7A8C86-5251-4997-912C-8564E082AC97}">
      <dgm:prSet custT="1"/>
      <dgm:spPr/>
      <dgm:t>
        <a:bodyPr/>
        <a:lstStyle/>
        <a:p>
          <a:pPr latinLnBrk="1"/>
          <a:endParaRPr lang="ko-KR" altLang="en-US" sz="1800"/>
        </a:p>
      </dgm:t>
    </dgm:pt>
    <dgm:pt modelId="{488FA7E2-1D3D-4F6B-9CDD-1BAE4BFE39BD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7A251578-FA91-421D-B4E2-1DAC33F91866}" type="parTrans" cxnId="{863AF859-E5F1-4D51-A93B-97B68C01F3A5}">
      <dgm:prSet/>
      <dgm:spPr/>
      <dgm:t>
        <a:bodyPr/>
        <a:lstStyle/>
        <a:p>
          <a:pPr latinLnBrk="1"/>
          <a:endParaRPr lang="ko-KR" altLang="en-US" sz="1800"/>
        </a:p>
      </dgm:t>
    </dgm:pt>
    <dgm:pt modelId="{DC9FE112-F7E0-42A5-8ABE-BD34D156279C}" type="sibTrans" cxnId="{863AF859-E5F1-4D51-A93B-97B68C01F3A5}">
      <dgm:prSet custT="1"/>
      <dgm:spPr/>
      <dgm:t>
        <a:bodyPr/>
        <a:lstStyle/>
        <a:p>
          <a:pPr latinLnBrk="1"/>
          <a:endParaRPr lang="ko-KR" altLang="en-US" sz="1800"/>
        </a:p>
      </dgm:t>
    </dgm:pt>
    <dgm:pt modelId="{4F27CE4F-F9C2-4196-AF5B-90EE9BF53B3A}">
      <dgm:prSet phldrT="[텍스트]" custT="1"/>
      <dgm:spPr/>
      <dgm:t>
        <a:bodyPr/>
        <a:lstStyle/>
        <a:p>
          <a:pPr latinLnBrk="1"/>
          <a:r>
            <a:rPr lang="ko-KR" altLang="en-US" sz="1200" dirty="0" smtClean="0"/>
            <a:t>내용</a:t>
          </a:r>
          <a:endParaRPr lang="ko-KR" altLang="en-US" sz="1200" dirty="0"/>
        </a:p>
      </dgm:t>
    </dgm:pt>
    <dgm:pt modelId="{1053C6F7-8047-4DE2-AE63-2255E6663702}" type="parTrans" cxnId="{DE9307B6-35C2-44E4-8D11-79A0EAF8FF0F}">
      <dgm:prSet/>
      <dgm:spPr/>
      <dgm:t>
        <a:bodyPr/>
        <a:lstStyle/>
        <a:p>
          <a:pPr latinLnBrk="1"/>
          <a:endParaRPr lang="ko-KR" altLang="en-US" sz="1800"/>
        </a:p>
      </dgm:t>
    </dgm:pt>
    <dgm:pt modelId="{7CC228A0-76E3-44E1-8A63-D45671414714}" type="sibTrans" cxnId="{DE9307B6-35C2-44E4-8D11-79A0EAF8FF0F}">
      <dgm:prSet/>
      <dgm:spPr/>
      <dgm:t>
        <a:bodyPr/>
        <a:lstStyle/>
        <a:p>
          <a:pPr latinLnBrk="1"/>
          <a:endParaRPr lang="ko-KR" altLang="en-US" sz="1800"/>
        </a:p>
      </dgm:t>
    </dgm:pt>
    <dgm:pt modelId="{840B66B6-3106-4B7A-ACB3-995517213AA5}" type="pres">
      <dgm:prSet presAssocID="{62F58148-5CD8-46AC-9B90-001C18F3D190}" presName="linearFlow" presStyleCnt="0">
        <dgm:presLayoutVars>
          <dgm:dir/>
          <dgm:resizeHandles val="exact"/>
        </dgm:presLayoutVars>
      </dgm:prSet>
      <dgm:spPr/>
    </dgm:pt>
    <dgm:pt modelId="{73B1C6B9-6FBD-432C-8440-343C0B716402}" type="pres">
      <dgm:prSet presAssocID="{FFCA8A46-BBBB-4EFD-9016-15D688FBA04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9744800-009B-4FE0-8457-5F77F9FC8A0C}" type="pres">
      <dgm:prSet presAssocID="{D74C8452-A0C5-463E-976E-2B112F514008}" presName="spacerL" presStyleCnt="0"/>
      <dgm:spPr/>
    </dgm:pt>
    <dgm:pt modelId="{279656C8-46BE-4F09-A2E2-E5AAA9EA687E}" type="pres">
      <dgm:prSet presAssocID="{D74C8452-A0C5-463E-976E-2B112F514008}" presName="sibTrans" presStyleLbl="sibTrans2D1" presStyleIdx="0" presStyleCnt="2" custScaleX="55241" custScaleY="55241"/>
      <dgm:spPr/>
      <dgm:t>
        <a:bodyPr/>
        <a:lstStyle/>
        <a:p>
          <a:pPr latinLnBrk="1"/>
          <a:endParaRPr lang="ko-KR" altLang="en-US"/>
        </a:p>
      </dgm:t>
    </dgm:pt>
    <dgm:pt modelId="{DCC68DF0-25D7-4B64-BB68-F9867724951E}" type="pres">
      <dgm:prSet presAssocID="{D74C8452-A0C5-463E-976E-2B112F514008}" presName="spacerR" presStyleCnt="0"/>
      <dgm:spPr/>
    </dgm:pt>
    <dgm:pt modelId="{6E963502-C7E5-469D-A963-7CA0B3A7EFC5}" type="pres">
      <dgm:prSet presAssocID="{488FA7E2-1D3D-4F6B-9CDD-1BAE4BFE39B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D3E2091-ACD2-49E8-9774-A42D02A99E57}" type="pres">
      <dgm:prSet presAssocID="{DC9FE112-F7E0-42A5-8ABE-BD34D156279C}" presName="spacerL" presStyleCnt="0"/>
      <dgm:spPr/>
    </dgm:pt>
    <dgm:pt modelId="{36B242E0-26AD-469B-BA1F-B6C271CFB12A}" type="pres">
      <dgm:prSet presAssocID="{DC9FE112-F7E0-42A5-8ABE-BD34D156279C}" presName="sibTrans" presStyleLbl="sibTrans2D1" presStyleIdx="1" presStyleCnt="2" custScaleX="55241" custScaleY="55241"/>
      <dgm:spPr/>
      <dgm:t>
        <a:bodyPr/>
        <a:lstStyle/>
        <a:p>
          <a:pPr latinLnBrk="1"/>
          <a:endParaRPr lang="ko-KR" altLang="en-US"/>
        </a:p>
      </dgm:t>
    </dgm:pt>
    <dgm:pt modelId="{88077C15-BD96-4486-93FC-994333B1EF79}" type="pres">
      <dgm:prSet presAssocID="{DC9FE112-F7E0-42A5-8ABE-BD34D156279C}" presName="spacerR" presStyleCnt="0"/>
      <dgm:spPr/>
    </dgm:pt>
    <dgm:pt modelId="{02B8E4B4-BF6A-4DC2-ADFC-AE1CB621D940}" type="pres">
      <dgm:prSet presAssocID="{4F27CE4F-F9C2-4196-AF5B-90EE9BF53B3A}" presName="node" presStyleLbl="node1" presStyleIdx="2" presStyleCnt="3" custLinFactNeighborX="-922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00E573E-5F22-41C8-B83B-39D856B7A1C9}" type="presOf" srcId="{DC9FE112-F7E0-42A5-8ABE-BD34D156279C}" destId="{36B242E0-26AD-469B-BA1F-B6C271CFB12A}" srcOrd="0" destOrd="0" presId="urn:microsoft.com/office/officeart/2005/8/layout/equation1"/>
    <dgm:cxn modelId="{BA48F55E-2173-4C6D-B5C3-32BAC66EA757}" type="presOf" srcId="{FFCA8A46-BBBB-4EFD-9016-15D688FBA040}" destId="{73B1C6B9-6FBD-432C-8440-343C0B716402}" srcOrd="0" destOrd="0" presId="urn:microsoft.com/office/officeart/2005/8/layout/equation1"/>
    <dgm:cxn modelId="{342731BC-FFB0-4186-99D3-05C8FBBB9C5E}" type="presOf" srcId="{4F27CE4F-F9C2-4196-AF5B-90EE9BF53B3A}" destId="{02B8E4B4-BF6A-4DC2-ADFC-AE1CB621D940}" srcOrd="0" destOrd="0" presId="urn:microsoft.com/office/officeart/2005/8/layout/equation1"/>
    <dgm:cxn modelId="{3B99DEF0-8E5A-40AA-9121-3D2FCBCB96C8}" type="presOf" srcId="{488FA7E2-1D3D-4F6B-9CDD-1BAE4BFE39BD}" destId="{6E963502-C7E5-469D-A963-7CA0B3A7EFC5}" srcOrd="0" destOrd="0" presId="urn:microsoft.com/office/officeart/2005/8/layout/equation1"/>
    <dgm:cxn modelId="{A4A68D8B-8B64-4552-941B-573AE23F8664}" type="presOf" srcId="{62F58148-5CD8-46AC-9B90-001C18F3D190}" destId="{840B66B6-3106-4B7A-ACB3-995517213AA5}" srcOrd="0" destOrd="0" presId="urn:microsoft.com/office/officeart/2005/8/layout/equation1"/>
    <dgm:cxn modelId="{965614F9-25B6-4F54-992E-5F25D4AC1AB0}" type="presOf" srcId="{D74C8452-A0C5-463E-976E-2B112F514008}" destId="{279656C8-46BE-4F09-A2E2-E5AAA9EA687E}" srcOrd="0" destOrd="0" presId="urn:microsoft.com/office/officeart/2005/8/layout/equation1"/>
    <dgm:cxn modelId="{863AF859-E5F1-4D51-A93B-97B68C01F3A5}" srcId="{62F58148-5CD8-46AC-9B90-001C18F3D190}" destId="{488FA7E2-1D3D-4F6B-9CDD-1BAE4BFE39BD}" srcOrd="1" destOrd="0" parTransId="{7A251578-FA91-421D-B4E2-1DAC33F91866}" sibTransId="{DC9FE112-F7E0-42A5-8ABE-BD34D156279C}"/>
    <dgm:cxn modelId="{DE9307B6-35C2-44E4-8D11-79A0EAF8FF0F}" srcId="{62F58148-5CD8-46AC-9B90-001C18F3D190}" destId="{4F27CE4F-F9C2-4196-AF5B-90EE9BF53B3A}" srcOrd="2" destOrd="0" parTransId="{1053C6F7-8047-4DE2-AE63-2255E6663702}" sibTransId="{7CC228A0-76E3-44E1-8A63-D45671414714}"/>
    <dgm:cxn modelId="{AD7A8C86-5251-4997-912C-8564E082AC97}" srcId="{62F58148-5CD8-46AC-9B90-001C18F3D190}" destId="{FFCA8A46-BBBB-4EFD-9016-15D688FBA040}" srcOrd="0" destOrd="0" parTransId="{2C2D580B-3807-429C-96FA-91DC577070C1}" sibTransId="{D74C8452-A0C5-463E-976E-2B112F514008}"/>
    <dgm:cxn modelId="{D67D8E7E-DC23-49D9-8593-6B147DD12903}" type="presParOf" srcId="{840B66B6-3106-4B7A-ACB3-995517213AA5}" destId="{73B1C6B9-6FBD-432C-8440-343C0B716402}" srcOrd="0" destOrd="0" presId="urn:microsoft.com/office/officeart/2005/8/layout/equation1"/>
    <dgm:cxn modelId="{130E2D4C-3121-400F-A1E1-D1AD017D6AAA}" type="presParOf" srcId="{840B66B6-3106-4B7A-ACB3-995517213AA5}" destId="{B9744800-009B-4FE0-8457-5F77F9FC8A0C}" srcOrd="1" destOrd="0" presId="urn:microsoft.com/office/officeart/2005/8/layout/equation1"/>
    <dgm:cxn modelId="{C3ADC580-88DA-4490-B320-C1FC181D69C6}" type="presParOf" srcId="{840B66B6-3106-4B7A-ACB3-995517213AA5}" destId="{279656C8-46BE-4F09-A2E2-E5AAA9EA687E}" srcOrd="2" destOrd="0" presId="urn:microsoft.com/office/officeart/2005/8/layout/equation1"/>
    <dgm:cxn modelId="{E836E08D-F711-4E69-B445-014DA5ACE8D8}" type="presParOf" srcId="{840B66B6-3106-4B7A-ACB3-995517213AA5}" destId="{DCC68DF0-25D7-4B64-BB68-F9867724951E}" srcOrd="3" destOrd="0" presId="urn:microsoft.com/office/officeart/2005/8/layout/equation1"/>
    <dgm:cxn modelId="{C8173A74-5503-4F81-B224-4CDA9F8A2494}" type="presParOf" srcId="{840B66B6-3106-4B7A-ACB3-995517213AA5}" destId="{6E963502-C7E5-469D-A963-7CA0B3A7EFC5}" srcOrd="4" destOrd="0" presId="urn:microsoft.com/office/officeart/2005/8/layout/equation1"/>
    <dgm:cxn modelId="{5669A048-5B48-493D-B331-B677EE291072}" type="presParOf" srcId="{840B66B6-3106-4B7A-ACB3-995517213AA5}" destId="{1D3E2091-ACD2-49E8-9774-A42D02A99E57}" srcOrd="5" destOrd="0" presId="urn:microsoft.com/office/officeart/2005/8/layout/equation1"/>
    <dgm:cxn modelId="{13024CEB-B769-49C3-AA6C-092BBBA55325}" type="presParOf" srcId="{840B66B6-3106-4B7A-ACB3-995517213AA5}" destId="{36B242E0-26AD-469B-BA1F-B6C271CFB12A}" srcOrd="6" destOrd="0" presId="urn:microsoft.com/office/officeart/2005/8/layout/equation1"/>
    <dgm:cxn modelId="{D665289C-A277-4BCB-97A1-5EB9517844F3}" type="presParOf" srcId="{840B66B6-3106-4B7A-ACB3-995517213AA5}" destId="{88077C15-BD96-4486-93FC-994333B1EF79}" srcOrd="7" destOrd="0" presId="urn:microsoft.com/office/officeart/2005/8/layout/equation1"/>
    <dgm:cxn modelId="{6883C9E0-9293-4A9C-830E-4A939A5493A2}" type="presParOf" srcId="{840B66B6-3106-4B7A-ACB3-995517213AA5}" destId="{02B8E4B4-BF6A-4DC2-ADFC-AE1CB621D94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F5719-E0C8-497A-835A-DC7AF60E9786}" type="datetimeFigureOut">
              <a:rPr lang="ko-KR" altLang="en-US" smtClean="0">
                <a:latin typeface="Rix고딕 EB" pitchFamily="18" charset="-127"/>
                <a:ea typeface="Rix고딕 EB" pitchFamily="18" charset="-127"/>
              </a:rPr>
              <a:pPr/>
              <a:t>2014-11-14</a:t>
            </a:fld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E8AAB-A6E2-4809-921B-690A759FE7B4}" type="slidenum">
              <a:rPr lang="ko-KR" altLang="en-US" smtClean="0">
                <a:latin typeface="Rix고딕 EB" pitchFamily="18" charset="-127"/>
                <a:ea typeface="Rix고딕 EB" pitchFamily="18" charset="-127"/>
              </a:rPr>
              <a:pPr/>
              <a:t>‹#›</a:t>
            </a:fld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Rix고딕 EB" pitchFamily="18" charset="-127"/>
              <a:ea typeface="Rix고딕 E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5268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fld id="{BC005E11-9FC4-4559-BF01-B81AA1525F34}" type="datetimeFigureOut">
              <a:rPr lang="ko-KR" altLang="en-US" smtClean="0"/>
              <a:pPr/>
              <a:t>2014-11-14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ix고딕 EB" pitchFamily="18" charset="-127"/>
                <a:ea typeface="Rix고딕 EB" pitchFamily="18" charset="-127"/>
              </a:defRPr>
            </a:lvl1pPr>
          </a:lstStyle>
          <a:p>
            <a:fld id="{E298BA0C-7778-40CB-9F43-9459B3FAC40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9499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Rix고딕 EB" pitchFamily="18" charset="-127"/>
        <a:ea typeface="Rix고딕 EB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챕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ransition>
    <p:fade/>
  </p:transition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332385" y="160950"/>
            <a:ext cx="8460000" cy="1588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332385" y="873742"/>
            <a:ext cx="8460000" cy="1588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5"/>
          <p:cNvSpPr txBox="1">
            <a:spLocks/>
          </p:cNvSpPr>
          <p:nvPr/>
        </p:nvSpPr>
        <p:spPr>
          <a:xfrm>
            <a:off x="6057900" y="6352159"/>
            <a:ext cx="2828955" cy="250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B0C5-6955-4F9B-BA60-58E2367A55EF}" type="slidenum">
              <a:rPr kumimoji="0" lang="ko-KR" altLang="en-US" sz="85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ko-KR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 </a:t>
            </a:r>
            <a:r>
              <a:rPr kumimoji="0" lang="en-US" altLang="ko-KR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/ </a:t>
            </a:r>
            <a:r>
              <a:rPr kumimoji="0" lang="ko-KR" alt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네이버</a:t>
            </a:r>
            <a:r>
              <a:rPr kumimoji="0" lang="ko-KR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 한글캠페인 문서 서식 활용 가이드</a:t>
            </a:r>
            <a:endParaRPr kumimoji="0" lang="ko-KR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</p:sldLayoutIdLst>
  <p:transition>
    <p:fade/>
  </p:transition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lpha-hangeul.naver.com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hangeul.naver.com/font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18.jpg"/><Relationship Id="rId5" Type="http://schemas.openxmlformats.org/officeDocument/2006/relationships/image" Target="../media/image14.jpeg"/><Relationship Id="rId10" Type="http://schemas.openxmlformats.org/officeDocument/2006/relationships/image" Target="../media/image17.jpg"/><Relationship Id="rId4" Type="http://schemas.openxmlformats.org/officeDocument/2006/relationships/image" Target="../media/image13.png"/><Relationship Id="rId9" Type="http://schemas.openxmlformats.org/officeDocument/2006/relationships/hyperlink" Target="http://software.naver.com/search.nhn?query=%EB%84%A4%EC%9D%B4%EB%B2%84%EB%82%98%EB%88%94%EA%B8%80%EA%BC%B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eco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software.naver.com/search.nhn?query=%EB%82%98%EB%88%94%EA%B8%80%EA%BC%B4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6357" y="3566626"/>
            <a:ext cx="7072362" cy="158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4400" spc="-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네이버</a:t>
            </a:r>
            <a:r>
              <a:rPr lang="ko-KR" altLang="en-US" sz="44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한글 캠페인</a:t>
            </a:r>
            <a:endParaRPr lang="en-US" altLang="ko-KR" sz="4400" spc="-1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10000"/>
              </a:lnSpc>
            </a:pPr>
            <a:r>
              <a:rPr lang="ko-KR" altLang="en-US" sz="44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한글 문서 사용 안내</a:t>
            </a:r>
            <a:endParaRPr lang="en-US" altLang="ko-KR" sz="4400" spc="-1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274869" y="3501008"/>
            <a:ext cx="856800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327354" y="3501008"/>
            <a:ext cx="15997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b="1" spc="-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2014.10</a:t>
            </a:r>
          </a:p>
        </p:txBody>
      </p:sp>
      <p:pic>
        <p:nvPicPr>
          <p:cNvPr id="3075" name="Picture 3" descr="C:\Documents and Settings\nhn\바탕 화면\한글캠페인EI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272580"/>
            <a:ext cx="1152128" cy="49302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037" y="2344094"/>
            <a:ext cx="6856338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ko-KR" sz="4000" b="1" spc="-100" baseline="30000" dirty="0" smtClean="0">
                <a:latin typeface="나눔고딕" pitchFamily="50" charset="-127"/>
                <a:ea typeface="나눔고딕" pitchFamily="50" charset="-127"/>
              </a:rPr>
              <a:t>01</a:t>
            </a:r>
            <a:r>
              <a:rPr lang="en-US" altLang="ko-KR" sz="4000" b="1" spc="-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4000" b="1" spc="-100" dirty="0" smtClean="0">
                <a:latin typeface="나눔고딕" pitchFamily="50" charset="-127"/>
                <a:ea typeface="나눔고딕" pitchFamily="50" charset="-127"/>
              </a:rPr>
              <a:t>한글 문서 서식을 나누다</a:t>
            </a:r>
            <a:endParaRPr lang="en-US" altLang="ko-KR" sz="4000" b="1" spc="-1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574" y="169524"/>
            <a:ext cx="422341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1.1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배포 배경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한글 문서 서식을 나눕니다</a:t>
            </a:r>
            <a:r>
              <a:rPr lang="en-US" altLang="ko-KR" sz="1200" b="1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6104" y="1492554"/>
            <a:ext cx="804211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sz="1100" dirty="0" err="1" smtClean="0"/>
              <a:t>네이버는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2008</a:t>
            </a:r>
            <a:r>
              <a:rPr lang="ko-KR" altLang="ko-KR" sz="1100" dirty="0"/>
              <a:t>년</a:t>
            </a:r>
            <a:r>
              <a:rPr lang="en-US" altLang="ko-KR" sz="1100" dirty="0"/>
              <a:t>, </a:t>
            </a:r>
            <a:r>
              <a:rPr lang="ko-KR" altLang="ko-KR" sz="1100" dirty="0" err="1"/>
              <a:t>나눔고딕과</a:t>
            </a:r>
            <a:r>
              <a:rPr lang="ko-KR" altLang="ko-KR" sz="1100" dirty="0"/>
              <a:t> </a:t>
            </a:r>
            <a:r>
              <a:rPr lang="ko-KR" altLang="en-US" sz="1100" dirty="0" err="1" smtClean="0"/>
              <a:t>나눔</a:t>
            </a:r>
            <a:r>
              <a:rPr lang="ko-KR" altLang="ko-KR" sz="1100" dirty="0" err="1" smtClean="0"/>
              <a:t>명조를</a:t>
            </a:r>
            <a:r>
              <a:rPr lang="ko-KR" altLang="ko-KR" sz="1100" dirty="0" smtClean="0"/>
              <a:t> 시작으로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매년 새로운</a:t>
            </a:r>
            <a:r>
              <a:rPr lang="ko-KR" altLang="ko-KR" sz="1100" dirty="0" smtClean="0"/>
              <a:t> </a:t>
            </a:r>
            <a:r>
              <a:rPr lang="ko-KR" altLang="en-US" sz="1100" dirty="0" smtClean="0"/>
              <a:t>글꼴을 만들어 무료로 배포하고 있습니다</a:t>
            </a:r>
            <a:r>
              <a:rPr lang="en-US" altLang="ko-KR" sz="1100" dirty="0" smtClean="0"/>
              <a:t>. </a:t>
            </a:r>
            <a:endParaRPr lang="ko-KR" altLang="ko-KR" sz="1100" dirty="0"/>
          </a:p>
          <a:p>
            <a:pPr>
              <a:lnSpc>
                <a:spcPct val="150000"/>
              </a:lnSpc>
            </a:pPr>
            <a:r>
              <a:rPr lang="en-US" altLang="ko-KR" sz="1100" dirty="0" smtClean="0"/>
              <a:t>2011</a:t>
            </a:r>
            <a:r>
              <a:rPr lang="ko-KR" altLang="en-US" sz="1100" dirty="0" smtClean="0"/>
              <a:t>년부터는 일상에서 누구나 멋진 한글 문서를 만들 수 있도록 </a:t>
            </a:r>
            <a:r>
              <a:rPr lang="ko-KR" altLang="en-US" sz="1100" dirty="0" err="1" smtClean="0"/>
              <a:t>나눔글꼴로</a:t>
            </a:r>
            <a:r>
              <a:rPr lang="ko-KR" altLang="en-US" sz="1100" dirty="0" smtClean="0"/>
              <a:t> 만든 문서 서식을 만들어 나누고 있습니다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dirty="0" smtClean="0"/>
              <a:t> </a:t>
            </a:r>
            <a:endParaRPr lang="en-US" altLang="ko-KR" sz="1100" dirty="0" smtClean="0"/>
          </a:p>
          <a:p>
            <a:pPr>
              <a:lnSpc>
                <a:spcPct val="150000"/>
              </a:lnSpc>
            </a:pPr>
            <a:r>
              <a:rPr lang="en-US" altLang="ko-KR" sz="1100" dirty="0" smtClean="0"/>
              <a:t>2011</a:t>
            </a:r>
            <a:r>
              <a:rPr lang="ko-KR" altLang="ko-KR" sz="1100" dirty="0"/>
              <a:t>년에는 </a:t>
            </a:r>
            <a:r>
              <a:rPr lang="ko-KR" altLang="en-US" sz="1100" dirty="0" smtClean="0"/>
              <a:t>파워포인트</a:t>
            </a:r>
            <a:r>
              <a:rPr lang="en-US" altLang="ko-KR" sz="1100" dirty="0"/>
              <a:t>•</a:t>
            </a:r>
            <a:r>
              <a:rPr lang="ko-KR" altLang="ko-KR" sz="1100" dirty="0" smtClean="0"/>
              <a:t>워드</a:t>
            </a:r>
            <a:r>
              <a:rPr lang="en-US" altLang="ko-KR" sz="1100" dirty="0"/>
              <a:t>•</a:t>
            </a:r>
            <a:r>
              <a:rPr lang="ko-KR" altLang="ko-KR" sz="1100" dirty="0" smtClean="0"/>
              <a:t>한글 </a:t>
            </a:r>
            <a:r>
              <a:rPr lang="en-US" altLang="ko-KR" sz="1100" dirty="0" smtClean="0"/>
              <a:t> 40</a:t>
            </a:r>
            <a:r>
              <a:rPr lang="ko-KR" altLang="ko-KR" sz="1100" dirty="0"/>
              <a:t>종을 </a:t>
            </a:r>
            <a:r>
              <a:rPr lang="ko-KR" altLang="en-US" sz="1100" dirty="0" smtClean="0"/>
              <a:t>제작하였습니다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/>
              <a:t>2012</a:t>
            </a:r>
            <a:r>
              <a:rPr lang="ko-KR" altLang="ko-KR" sz="1100" dirty="0"/>
              <a:t>년</a:t>
            </a:r>
            <a:r>
              <a:rPr lang="en-US" altLang="ko-KR" sz="1100" dirty="0"/>
              <a:t> 3</a:t>
            </a:r>
            <a:r>
              <a:rPr lang="ko-KR" altLang="ko-KR" sz="1100" dirty="0" smtClean="0"/>
              <a:t>월</a:t>
            </a:r>
            <a:r>
              <a:rPr lang="ko-KR" altLang="en-US" sz="1100" dirty="0" smtClean="0"/>
              <a:t>에는</a:t>
            </a:r>
            <a:r>
              <a:rPr lang="en-US" altLang="ko-KR" sz="1100" dirty="0" smtClean="0"/>
              <a:t> </a:t>
            </a:r>
            <a:r>
              <a:rPr lang="ko-KR" altLang="ko-KR" sz="1100" dirty="0" smtClean="0"/>
              <a:t>디자인</a:t>
            </a:r>
            <a:r>
              <a:rPr lang="ko-KR" altLang="en-US" sz="1100" dirty="0" smtClean="0"/>
              <a:t>을 강조한 </a:t>
            </a:r>
            <a:r>
              <a:rPr lang="ko-KR" altLang="ko-KR" sz="1100" dirty="0" smtClean="0"/>
              <a:t> </a:t>
            </a:r>
            <a:r>
              <a:rPr lang="ko-KR" altLang="ko-KR" sz="1100" dirty="0" err="1" smtClean="0"/>
              <a:t>디자이너스</a:t>
            </a:r>
            <a:r>
              <a:rPr lang="ko-KR" altLang="ko-KR" sz="1100" dirty="0" smtClean="0"/>
              <a:t> </a:t>
            </a:r>
            <a:r>
              <a:rPr lang="ko-KR" altLang="ko-KR" sz="1100" dirty="0" err="1"/>
              <a:t>에디션</a:t>
            </a:r>
            <a:r>
              <a:rPr lang="ko-KR" altLang="ko-KR" sz="1100" dirty="0"/>
              <a:t> 문서 서식</a:t>
            </a:r>
            <a:r>
              <a:rPr lang="en-US" altLang="ko-KR" sz="1100" dirty="0"/>
              <a:t> 17</a:t>
            </a:r>
            <a:r>
              <a:rPr lang="ko-KR" altLang="ko-KR" sz="1100" dirty="0"/>
              <a:t>종</a:t>
            </a:r>
            <a:r>
              <a:rPr lang="en-US" altLang="ko-KR" sz="1100" dirty="0"/>
              <a:t>, </a:t>
            </a:r>
            <a:endParaRPr lang="en-US" altLang="ko-KR" sz="1100" dirty="0" smtClean="0"/>
          </a:p>
          <a:p>
            <a:pPr>
              <a:lnSpc>
                <a:spcPct val="150000"/>
              </a:lnSpc>
            </a:pPr>
            <a:r>
              <a:rPr lang="ko-KR" altLang="ko-KR" sz="1100" dirty="0" smtClean="0"/>
              <a:t>한글날에는 </a:t>
            </a:r>
            <a:r>
              <a:rPr lang="ko-KR" altLang="ko-KR" sz="1100" dirty="0"/>
              <a:t>엑셀 </a:t>
            </a:r>
            <a:r>
              <a:rPr lang="ko-KR" altLang="en-US" sz="1100" dirty="0" smtClean="0"/>
              <a:t>서식 </a:t>
            </a:r>
            <a:r>
              <a:rPr lang="en-US" altLang="ko-KR" sz="1100" dirty="0" smtClean="0"/>
              <a:t>46</a:t>
            </a:r>
            <a:r>
              <a:rPr lang="ko-KR" altLang="ko-KR" sz="1100" dirty="0" smtClean="0"/>
              <a:t>종과</a:t>
            </a:r>
            <a:r>
              <a:rPr lang="en-US" altLang="ko-KR" sz="1100" dirty="0" smtClean="0"/>
              <a:t>  </a:t>
            </a:r>
            <a:r>
              <a:rPr lang="ko-KR" altLang="en-US" sz="1100" dirty="0" smtClean="0"/>
              <a:t>파워포인트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8</a:t>
            </a:r>
            <a:r>
              <a:rPr lang="ko-KR" altLang="ko-KR" sz="1100" dirty="0"/>
              <a:t>종을 </a:t>
            </a:r>
            <a:r>
              <a:rPr lang="ko-KR" altLang="en-US" sz="1100" dirty="0" smtClean="0"/>
              <a:t>추가하였습니다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/>
              <a:t>2013</a:t>
            </a:r>
            <a:r>
              <a:rPr lang="ko-KR" altLang="ko-KR" sz="1100" dirty="0"/>
              <a:t>년에는 </a:t>
            </a:r>
            <a:r>
              <a:rPr lang="ko-KR" altLang="ko-KR" sz="1100" dirty="0" smtClean="0"/>
              <a:t>워드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10</a:t>
            </a:r>
            <a:r>
              <a:rPr lang="ko-KR" altLang="ko-KR" sz="1100" dirty="0"/>
              <a:t>종</a:t>
            </a:r>
            <a:r>
              <a:rPr lang="en-US" altLang="ko-KR" sz="1100" dirty="0"/>
              <a:t>, </a:t>
            </a:r>
            <a:r>
              <a:rPr lang="ko-KR" altLang="ko-KR" sz="1100" dirty="0"/>
              <a:t>한글</a:t>
            </a:r>
            <a:r>
              <a:rPr lang="en-US" altLang="ko-KR" sz="1100" dirty="0"/>
              <a:t> 10</a:t>
            </a:r>
            <a:r>
              <a:rPr lang="ko-KR" altLang="ko-KR" sz="1100" dirty="0"/>
              <a:t>종</a:t>
            </a:r>
            <a:r>
              <a:rPr lang="en-US" altLang="ko-KR" sz="1100" dirty="0"/>
              <a:t>, </a:t>
            </a:r>
            <a:r>
              <a:rPr lang="ko-KR" altLang="en-US" sz="1100" dirty="0" smtClean="0"/>
              <a:t>파워포인트</a:t>
            </a:r>
            <a:r>
              <a:rPr lang="en-US" altLang="ko-KR" sz="1100" dirty="0" smtClean="0"/>
              <a:t> 10 </a:t>
            </a:r>
            <a:r>
              <a:rPr lang="ko-KR" altLang="ko-KR" sz="1100" dirty="0"/>
              <a:t>종을 </a:t>
            </a:r>
            <a:r>
              <a:rPr lang="ko-KR" altLang="en-US" sz="1100" dirty="0" smtClean="0"/>
              <a:t>나눴습니다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ko-KR" altLang="ko-KR" sz="1100" dirty="0"/>
          </a:p>
          <a:p>
            <a:pPr>
              <a:lnSpc>
                <a:spcPct val="150000"/>
              </a:lnSpc>
            </a:pPr>
            <a:r>
              <a:rPr lang="ko-KR" altLang="ko-KR" sz="1100" dirty="0" err="1" smtClean="0"/>
              <a:t>네이버는</a:t>
            </a:r>
            <a:r>
              <a:rPr lang="ko-KR" altLang="ko-KR" sz="1100" dirty="0" smtClean="0"/>
              <a:t> </a:t>
            </a:r>
            <a:r>
              <a:rPr lang="ko-KR" altLang="ko-KR" sz="1100" dirty="0"/>
              <a:t>앞으로도 </a:t>
            </a:r>
            <a:r>
              <a:rPr lang="ko-KR" altLang="en-US" sz="1100" dirty="0" smtClean="0"/>
              <a:t>온라인 세상에 한글로 된 생각과 정보가 많아지기를 바라는 마음으로</a:t>
            </a:r>
            <a:endParaRPr lang="en-US" altLang="ko-KR" sz="1100" dirty="0" smtClean="0"/>
          </a:p>
          <a:p>
            <a:pPr>
              <a:lnSpc>
                <a:spcPct val="150000"/>
              </a:lnSpc>
            </a:pPr>
            <a:r>
              <a:rPr lang="en-US" altLang="ko-KR" sz="1100" dirty="0" smtClean="0"/>
              <a:t>‘</a:t>
            </a:r>
            <a:r>
              <a:rPr lang="ko-KR" altLang="en-US" sz="1100" dirty="0" smtClean="0"/>
              <a:t>한</a:t>
            </a:r>
            <a:r>
              <a:rPr lang="ko-KR" altLang="ko-KR" sz="1100" dirty="0" smtClean="0"/>
              <a:t>글</a:t>
            </a:r>
            <a:r>
              <a:rPr lang="ko-KR" altLang="en-US" sz="1100" dirty="0" smtClean="0"/>
              <a:t>한글 아름답게</a:t>
            </a:r>
            <a:r>
              <a:rPr lang="en-US" altLang="ko-KR" sz="1100" dirty="0" smtClean="0"/>
              <a:t>’</a:t>
            </a:r>
            <a:r>
              <a:rPr lang="en-US" altLang="ko-KR" sz="1100" dirty="0"/>
              <a:t> </a:t>
            </a:r>
            <a:r>
              <a:rPr lang="ko-KR" altLang="en-US" sz="1100" dirty="0" smtClean="0"/>
              <a:t>캠페인을 이어가겠습니다</a:t>
            </a:r>
            <a:r>
              <a:rPr lang="en-US" altLang="ko-KR" sz="1100" dirty="0" smtClean="0"/>
              <a:t>.</a:t>
            </a:r>
            <a:endParaRPr lang="ko-KR" altLang="ko-KR" sz="1100" dirty="0"/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037" y="2344094"/>
            <a:ext cx="7072362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ko-KR" sz="4000" b="1" spc="-100" baseline="30000" dirty="0" smtClean="0">
                <a:latin typeface="나눔고딕" pitchFamily="50" charset="-127"/>
                <a:ea typeface="나눔고딕" pitchFamily="50" charset="-127"/>
              </a:rPr>
              <a:t>02</a:t>
            </a:r>
            <a:r>
              <a:rPr lang="en-US" altLang="ko-KR" sz="4000" b="1" spc="-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4000" b="1" spc="-100" dirty="0" smtClean="0">
                <a:latin typeface="나눔고딕" pitchFamily="50" charset="-127"/>
                <a:ea typeface="나눔고딕" pitchFamily="50" charset="-127"/>
              </a:rPr>
              <a:t>문서의 종류와 글꼴</a:t>
            </a:r>
            <a:endParaRPr lang="en-US" altLang="ko-KR" sz="4000" b="1" spc="-1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2.1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문서의 종류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err="1" smtClean="0"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 한글 문서 서식 </a:t>
            </a:r>
            <a:r>
              <a:rPr lang="en-US" altLang="ko-KR" sz="1200" b="1" spc="-20" dirty="0" smtClean="0">
                <a:latin typeface="나눔고딕" pitchFamily="50" charset="-127"/>
                <a:ea typeface="나눔고딕" pitchFamily="50" charset="-127"/>
              </a:rPr>
              <a:t>: PPT</a:t>
            </a:r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95981" y="1522016"/>
            <a:ext cx="3976011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sz="1100" dirty="0" err="1"/>
              <a:t>네이버는</a:t>
            </a:r>
            <a:r>
              <a:rPr lang="ko-KR" altLang="ko-KR" sz="1100" dirty="0"/>
              <a:t> </a:t>
            </a:r>
            <a:r>
              <a:rPr lang="en-US" altLang="ko-KR" sz="1100" dirty="0" smtClean="0"/>
              <a:t>166</a:t>
            </a:r>
            <a:r>
              <a:rPr lang="ko-KR" altLang="ko-KR" sz="1100" dirty="0" smtClean="0"/>
              <a:t>종의 </a:t>
            </a:r>
            <a:r>
              <a:rPr lang="ko-KR" altLang="ko-KR" sz="1100" dirty="0"/>
              <a:t>다양한 한글 </a:t>
            </a:r>
            <a:r>
              <a:rPr lang="ko-KR" altLang="ko-KR" sz="1100" dirty="0" smtClean="0"/>
              <a:t>문서</a:t>
            </a:r>
            <a:r>
              <a:rPr lang="en-US" altLang="ko-KR" sz="1100" dirty="0" smtClean="0"/>
              <a:t> </a:t>
            </a:r>
            <a:r>
              <a:rPr lang="ko-KR" altLang="ko-KR" sz="1100" dirty="0" smtClean="0"/>
              <a:t>서식을 </a:t>
            </a:r>
            <a:r>
              <a:rPr lang="ko-KR" altLang="ko-KR" sz="1100" dirty="0"/>
              <a:t>제공하고 있습니다</a:t>
            </a:r>
            <a:r>
              <a:rPr lang="en-US" altLang="ko-KR" sz="1100" dirty="0"/>
              <a:t>. </a:t>
            </a:r>
            <a:endParaRPr lang="en-US" altLang="ko-KR" sz="1100" dirty="0" smtClean="0"/>
          </a:p>
          <a:p>
            <a:r>
              <a:rPr lang="en-US" altLang="ko-KR" sz="1100" dirty="0" smtClean="0"/>
              <a:t>(</a:t>
            </a:r>
            <a:r>
              <a:rPr lang="ko-KR" altLang="ko-KR" sz="1100" dirty="0"/>
              <a:t>워드</a:t>
            </a:r>
            <a:r>
              <a:rPr lang="en-US" altLang="ko-KR" sz="1100" dirty="0"/>
              <a:t> 35</a:t>
            </a:r>
            <a:r>
              <a:rPr lang="ko-KR" altLang="ko-KR" sz="1100" dirty="0"/>
              <a:t>종</a:t>
            </a:r>
            <a:r>
              <a:rPr lang="en-US" altLang="ko-KR" sz="1100" dirty="0"/>
              <a:t>/</a:t>
            </a:r>
            <a:r>
              <a:rPr lang="ko-KR" altLang="ko-KR" sz="1100" dirty="0"/>
              <a:t>한글</a:t>
            </a:r>
            <a:r>
              <a:rPr lang="en-US" altLang="ko-KR" sz="1100" dirty="0"/>
              <a:t> 35</a:t>
            </a:r>
            <a:r>
              <a:rPr lang="ko-KR" altLang="ko-KR" sz="1100" dirty="0"/>
              <a:t>종</a:t>
            </a:r>
            <a:r>
              <a:rPr lang="en-US" altLang="ko-KR" sz="1100" dirty="0"/>
              <a:t> / </a:t>
            </a:r>
            <a:r>
              <a:rPr lang="ko-KR" altLang="ko-KR" sz="1100" dirty="0"/>
              <a:t>파워포인트</a:t>
            </a:r>
            <a:r>
              <a:rPr lang="en-US" altLang="ko-KR" sz="1100" dirty="0"/>
              <a:t> 50</a:t>
            </a:r>
            <a:r>
              <a:rPr lang="ko-KR" altLang="ko-KR" sz="1100" dirty="0"/>
              <a:t>종</a:t>
            </a:r>
            <a:r>
              <a:rPr lang="en-US" altLang="ko-KR" sz="1100" dirty="0"/>
              <a:t>/ </a:t>
            </a:r>
            <a:r>
              <a:rPr lang="ko-KR" altLang="ko-KR" sz="1100" dirty="0"/>
              <a:t>엑셀</a:t>
            </a:r>
            <a:r>
              <a:rPr lang="en-US" altLang="ko-KR" sz="1100" dirty="0"/>
              <a:t> </a:t>
            </a:r>
            <a:r>
              <a:rPr lang="en-US" altLang="ko-KR" sz="1100" dirty="0" smtClean="0"/>
              <a:t>46</a:t>
            </a:r>
            <a:r>
              <a:rPr lang="ko-KR" altLang="ko-KR" sz="1100" dirty="0" smtClean="0"/>
              <a:t>종</a:t>
            </a:r>
            <a:r>
              <a:rPr lang="en-US" altLang="ko-KR" sz="1100" dirty="0"/>
              <a:t>)</a:t>
            </a:r>
            <a:endParaRPr lang="ko-KR" altLang="ko-KR" sz="1100" dirty="0"/>
          </a:p>
          <a:p>
            <a:pPr marL="228600" indent="-228600">
              <a:lnSpc>
                <a:spcPct val="150000"/>
              </a:lnSpc>
            </a:pPr>
            <a:r>
              <a:rPr lang="ko-KR" altLang="ko-KR" sz="1100" dirty="0" smtClean="0"/>
              <a:t>용도에 맞게 원하</a:t>
            </a:r>
            <a:r>
              <a:rPr lang="ko-KR" altLang="en-US" sz="1100" dirty="0" smtClean="0"/>
              <a:t>는</a:t>
            </a:r>
            <a:r>
              <a:rPr lang="ko-KR" altLang="ko-KR" sz="1100" dirty="0" smtClean="0"/>
              <a:t> 문서를 선택하여 </a:t>
            </a:r>
            <a:endParaRPr lang="en-US" altLang="ko-KR" sz="1100" dirty="0" smtClean="0"/>
          </a:p>
          <a:p>
            <a:pPr>
              <a:lnSpc>
                <a:spcPct val="150000"/>
              </a:lnSpc>
            </a:pPr>
            <a:r>
              <a:rPr lang="ko-KR" altLang="en-US" sz="1100" dirty="0" smtClean="0"/>
              <a:t>사용하시면 됩니다</a:t>
            </a:r>
            <a:r>
              <a:rPr lang="en-US" altLang="ko-KR" sz="1100" dirty="0" smtClean="0"/>
              <a:t>.</a:t>
            </a:r>
          </a:p>
          <a:p>
            <a:pPr>
              <a:lnSpc>
                <a:spcPct val="150000"/>
              </a:lnSpc>
            </a:pPr>
            <a:endParaRPr lang="ko-KR" altLang="ko-KR" sz="1100" dirty="0" smtClean="0"/>
          </a:p>
          <a:p>
            <a:pPr>
              <a:lnSpc>
                <a:spcPct val="150000"/>
              </a:lnSpc>
            </a:pPr>
            <a:r>
              <a:rPr lang="ko-KR" altLang="ko-KR" sz="1100" dirty="0" smtClean="0"/>
              <a:t>문서</a:t>
            </a:r>
            <a:r>
              <a:rPr lang="en-US" altLang="ko-KR" sz="1100" dirty="0" smtClean="0"/>
              <a:t> </a:t>
            </a:r>
            <a:r>
              <a:rPr lang="ko-KR" altLang="ko-KR" sz="1100" dirty="0" smtClean="0"/>
              <a:t>서식은 </a:t>
            </a:r>
            <a:r>
              <a:rPr lang="ko-KR" altLang="ko-KR" sz="1100" u="sng" dirty="0" err="1" smtClean="0">
                <a:solidFill>
                  <a:srgbClr val="00B0F0"/>
                </a:solidFill>
                <a:hlinkClick r:id="rId2"/>
              </a:rPr>
              <a:t>네이버</a:t>
            </a:r>
            <a:r>
              <a:rPr lang="ko-KR" altLang="ko-KR" sz="1100" u="sng" dirty="0" smtClean="0">
                <a:solidFill>
                  <a:srgbClr val="00B0F0"/>
                </a:solidFill>
                <a:hlinkClick r:id="rId2"/>
              </a:rPr>
              <a:t> 한글캠페인 페이지</a:t>
            </a:r>
            <a:r>
              <a:rPr lang="ko-KR" altLang="ko-KR" sz="1100" dirty="0" smtClean="0"/>
              <a:t>에서 </a:t>
            </a:r>
            <a:endParaRPr lang="en-US" altLang="ko-KR" sz="1100" dirty="0" smtClean="0"/>
          </a:p>
          <a:p>
            <a:pPr>
              <a:lnSpc>
                <a:spcPct val="150000"/>
              </a:lnSpc>
            </a:pPr>
            <a:r>
              <a:rPr lang="ko-KR" altLang="ko-KR" sz="1100" dirty="0" smtClean="0"/>
              <a:t>다운로드 가능합니다</a:t>
            </a:r>
            <a:r>
              <a:rPr lang="en-US" altLang="ko-KR" sz="1100" dirty="0" smtClean="0"/>
              <a:t>.</a:t>
            </a:r>
            <a:endParaRPr lang="ko-KR" altLang="ko-KR" sz="1100" dirty="0" smtClean="0"/>
          </a:p>
          <a:p>
            <a:pPr marL="228600" indent="-228600">
              <a:lnSpc>
                <a:spcPct val="150000"/>
              </a:lnSpc>
            </a:pPr>
            <a:endParaRPr lang="en-US" altLang="ko-KR" sz="1100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74" y="1522016"/>
            <a:ext cx="4847407" cy="356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직선 연결선 6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2.2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문서의 용도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출력용과 화면용으로 구분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4340" y="1492554"/>
            <a:ext cx="52235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최종적으로 사용하는 형태에 따라 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프린트 출력 </a:t>
            </a:r>
            <a:r>
              <a:rPr lang="en-US" altLang="ko-KR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발표 화면 용도를 겸하는 기획서 형식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흰 배경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과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발표 화면 용도를 주 목적으로 하는 </a:t>
            </a:r>
            <a:r>
              <a:rPr lang="ko-KR" altLang="en-US" sz="1000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프리젠테이션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형식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색깔 배경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으로 구성되어 있습니다</a:t>
            </a:r>
            <a:r>
              <a:rPr lang="en-US" altLang="ko-KR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사용 목</a:t>
            </a:r>
            <a:r>
              <a:rPr lang="ko-KR" altLang="en-US" sz="1000" spc="-20" dirty="0">
                <a:latin typeface="나눔고딕" pitchFamily="50" charset="-127"/>
                <a:ea typeface="나눔고딕" pitchFamily="50" charset="-127"/>
              </a:rPr>
              <a:t>적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에 따라 적절한 형식을 사용할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1560" y="4962008"/>
            <a:ext cx="2641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프린트 출력과 발표 화면 용도를 겸하는 기획서 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흰 배경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67944" y="4962008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발표 화면용 기획서 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색깔 배경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pic>
        <p:nvPicPr>
          <p:cNvPr id="2051" name="Picture 3" descr="C:\Documents and Settings\nhn\바탕 화면\캡쳐\PPT수정\기본04_그라데이션(한게임)_한게임애뉴얼리포트_수정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564904"/>
            <a:ext cx="3096344" cy="2322258"/>
          </a:xfrm>
          <a:prstGeom prst="rect">
            <a:avLst/>
          </a:prstGeom>
          <a:noFill/>
          <a:effectLst>
            <a:outerShdw blurRad="1143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3" name="Picture 5" descr="C:\Documents and Settings\nhn\바탕 화면\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482" y="2564904"/>
            <a:ext cx="3096000" cy="2325096"/>
          </a:xfrm>
          <a:prstGeom prst="rect">
            <a:avLst/>
          </a:prstGeom>
          <a:noFill/>
          <a:ln w="3175">
            <a:noFill/>
          </a:ln>
          <a:effectLst>
            <a:outerShdw blurRad="114300" dist="25400" dir="2700000" algn="tl" rotWithShape="0">
              <a:prstClr val="black">
                <a:alpha val="50000"/>
              </a:prstClr>
            </a:outerShdw>
          </a:effectLst>
        </p:spPr>
      </p:pic>
      <p:cxnSp>
        <p:nvCxnSpPr>
          <p:cNvPr id="10" name="직선 연결선 9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2.3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문서의 구성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구성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4340" y="1492554"/>
            <a:ext cx="5223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네이버에서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제공하는 파워포인트 한글 문서는 대부분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표지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목차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간지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내지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로 구성되어 있습니다</a:t>
            </a:r>
            <a:r>
              <a:rPr lang="en-US" altLang="ko-KR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내용에 따라 목차나 간지를 생략하고 사용할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4249" y="3819589"/>
            <a:ext cx="625292" cy="25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표지</a:t>
            </a:r>
            <a:endParaRPr lang="en-US" altLang="ko-KR" sz="800" spc="-2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11760" y="3933056"/>
            <a:ext cx="625292" cy="25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목차</a:t>
            </a:r>
            <a:endParaRPr lang="en-US" altLang="ko-KR" sz="800" spc="-2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69596" y="4053432"/>
            <a:ext cx="1201356" cy="25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간지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(</a:t>
            </a:r>
            <a:r>
              <a:rPr lang="ko-KR" altLang="en-US" sz="800" spc="-2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챕터</a:t>
            </a: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구분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4249" y="5949279"/>
            <a:ext cx="625292" cy="25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내지</a:t>
            </a:r>
            <a:endParaRPr lang="en-US" altLang="ko-KR" sz="800" spc="-20" dirty="0" smtClean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755576" y="2237441"/>
            <a:ext cx="5616857" cy="1813753"/>
            <a:chOff x="755576" y="2237441"/>
            <a:chExt cx="5976912" cy="1930019"/>
          </a:xfrm>
        </p:grpSpPr>
        <p:pic>
          <p:nvPicPr>
            <p:cNvPr id="1026" name="Picture 2" descr="C:\Documents and Settings\nhn\My Documents\받은 파일\ppt_jpg\06_테두리\L\p06_600x450_0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2237441"/>
              <a:ext cx="2232496" cy="167437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27" name="Picture 3" descr="C:\Documents and Settings\nhn\My Documents\받은 파일\ppt_jpg\06_테두리\L\p06_600x450_02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27784" y="2365265"/>
              <a:ext cx="2232496" cy="167437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28" name="Picture 4" descr="C:\Documents and Settings\nhn\My Documents\받은 파일\ppt_jpg\06_테두리\L\p06_600x450_0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99992" y="2493088"/>
              <a:ext cx="2232496" cy="167437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그룹 14"/>
          <p:cNvGrpSpPr/>
          <p:nvPr/>
        </p:nvGrpSpPr>
        <p:grpSpPr>
          <a:xfrm>
            <a:off x="755576" y="4365104"/>
            <a:ext cx="5616624" cy="1813398"/>
            <a:chOff x="755576" y="4541697"/>
            <a:chExt cx="5976664" cy="1929641"/>
          </a:xfrm>
        </p:grpSpPr>
        <p:pic>
          <p:nvPicPr>
            <p:cNvPr id="23" name="Picture 5" descr="C:\Documents and Settings\nhn\My Documents\받은 파일\ppt_jpg\06_테두리\L\p06_600x450_04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5576" y="4541697"/>
              <a:ext cx="2232496" cy="1674372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Picture 6" descr="C:\Documents and Settings\nhn\My Documents\받은 파일\ppt_jpg\06_테두리\L\p06_600x450_05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627784" y="4669329"/>
              <a:ext cx="2232248" cy="1674186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31" name="Picture 7" descr="C:\Documents and Settings\nhn\My Documents\받은 파일\ppt_jpg\06_테두리\L\p06_600x450_08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99992" y="4797152"/>
              <a:ext cx="2232248" cy="1674186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25" name="직선 연결선 24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4340" y="1492554"/>
            <a:ext cx="804211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sz="1000" spc="-20" dirty="0" err="1" smtClean="0"/>
              <a:t>네이버에서</a:t>
            </a:r>
            <a:r>
              <a:rPr lang="ko-KR" altLang="ko-KR" sz="1000" spc="-20" dirty="0" smtClean="0"/>
              <a:t> 제공하는 모든 한글</a:t>
            </a:r>
            <a:r>
              <a:rPr lang="en-US" altLang="ko-KR" sz="1000" spc="-20" dirty="0" smtClean="0"/>
              <a:t> </a:t>
            </a:r>
            <a:r>
              <a:rPr lang="ko-KR" altLang="ko-KR" sz="1000" spc="-20" dirty="0" smtClean="0"/>
              <a:t>문서는 </a:t>
            </a:r>
            <a:r>
              <a:rPr lang="ko-KR" altLang="ko-KR" sz="1000" spc="-20" dirty="0" err="1" smtClean="0"/>
              <a:t>나눔글꼴을</a:t>
            </a:r>
            <a:r>
              <a:rPr lang="ko-KR" altLang="ko-KR" sz="1000" spc="-20" dirty="0" smtClean="0"/>
              <a:t> 기본</a:t>
            </a:r>
            <a:r>
              <a:rPr lang="ko-KR" altLang="en-US" sz="1000" spc="-20" dirty="0" smtClean="0"/>
              <a:t>으</a:t>
            </a:r>
            <a:r>
              <a:rPr lang="ko-KR" altLang="ko-KR" sz="1000" spc="-20" dirty="0" smtClean="0"/>
              <a:t>로 구성되어 있습니다</a:t>
            </a:r>
            <a:r>
              <a:rPr lang="en-US" altLang="ko-KR" sz="1000" spc="-20" dirty="0" smtClean="0"/>
              <a:t>. </a:t>
            </a:r>
            <a:endParaRPr lang="ko-KR" altLang="ko-KR" sz="1000" spc="-20" dirty="0" smtClean="0"/>
          </a:p>
          <a:p>
            <a:pPr>
              <a:lnSpc>
                <a:spcPct val="150000"/>
              </a:lnSpc>
            </a:pPr>
            <a:r>
              <a:rPr lang="ko-KR" altLang="ko-KR" sz="1000" spc="-20" dirty="0" smtClean="0"/>
              <a:t>문서 서식</a:t>
            </a:r>
            <a:r>
              <a:rPr lang="ko-KR" altLang="en-US" sz="1000" spc="-20" dirty="0" smtClean="0"/>
              <a:t>의</a:t>
            </a:r>
            <a:r>
              <a:rPr lang="ko-KR" altLang="ko-KR" sz="1000" spc="-20" dirty="0" smtClean="0"/>
              <a:t> 최적화된 구성을 위해서 </a:t>
            </a:r>
            <a:r>
              <a:rPr lang="ko-KR" altLang="ko-KR" sz="1000" spc="-20" dirty="0" err="1" smtClean="0"/>
              <a:t>네이버</a:t>
            </a:r>
            <a:r>
              <a:rPr lang="ko-KR" altLang="ko-KR" sz="1000" spc="-20" dirty="0" smtClean="0"/>
              <a:t> </a:t>
            </a:r>
            <a:r>
              <a:rPr lang="ko-KR" altLang="ko-KR" sz="1000" spc="-20" dirty="0" err="1" smtClean="0"/>
              <a:t>나눔글꼴</a:t>
            </a:r>
            <a:r>
              <a:rPr lang="ko-KR" altLang="ko-KR" sz="1000" spc="-20" dirty="0" smtClean="0"/>
              <a:t> 사용을 </a:t>
            </a:r>
            <a:r>
              <a:rPr lang="ko-KR" altLang="en-US" sz="1000" spc="-20" dirty="0" smtClean="0"/>
              <a:t>추천합니다</a:t>
            </a:r>
            <a:r>
              <a:rPr lang="en-US" altLang="ko-KR" sz="1000" spc="-20" dirty="0" smtClean="0"/>
              <a:t>.</a:t>
            </a:r>
            <a:endParaRPr lang="ko-KR" altLang="ko-KR" sz="900" spc="-20" dirty="0" smtClean="0"/>
          </a:p>
          <a:p>
            <a:pPr>
              <a:lnSpc>
                <a:spcPct val="150000"/>
              </a:lnSpc>
            </a:pPr>
            <a:r>
              <a:rPr lang="ko-KR" altLang="ko-KR" sz="1000" spc="-20" dirty="0" smtClean="0"/>
              <a:t>하지만 작업 환경 또는 개인 편의를 고려하여 상황에 맞게 다른 </a:t>
            </a:r>
            <a:r>
              <a:rPr lang="ko-KR" altLang="en-US" sz="1000" spc="-20" dirty="0" smtClean="0"/>
              <a:t>글꼴</a:t>
            </a:r>
            <a:r>
              <a:rPr lang="ko-KR" altLang="en-US" sz="1000" spc="-20" dirty="0"/>
              <a:t>을</a:t>
            </a:r>
            <a:r>
              <a:rPr lang="ko-KR" altLang="ko-KR" sz="1000" spc="-20" dirty="0" smtClean="0"/>
              <a:t> 선택하여 사용하실 수 있습니다</a:t>
            </a:r>
            <a:r>
              <a:rPr lang="en-US" altLang="ko-KR" sz="1000" spc="-20" dirty="0" smtClean="0"/>
              <a:t>.</a:t>
            </a:r>
          </a:p>
          <a:p>
            <a:pPr>
              <a:lnSpc>
                <a:spcPct val="200000"/>
              </a:lnSpc>
            </a:pPr>
            <a:endParaRPr lang="ko-KR" altLang="ko-KR" sz="1000" spc="-20" dirty="0" smtClean="0"/>
          </a:p>
          <a:p>
            <a:pPr marL="228600" indent="-228600">
              <a:lnSpc>
                <a:spcPct val="200000"/>
              </a:lnSpc>
            </a:pPr>
            <a:endParaRPr lang="en-US" altLang="ko-KR" sz="1000" spc="-2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파워포인트의 경우 화면에서의 </a:t>
            </a: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가독성을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고려하여 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제목용으로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나눔고딕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Bold, Extra Bold /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나눔명조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Bold, Extra Bold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를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000" b="1" spc="-2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000" b="1" spc="-2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본문용으로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나눔고딕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Regular /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나눔명조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Regular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를 주로 사용합니다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문서의 성격에 따라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나눔손글씨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붓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나눔손글씨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펜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사용되기도 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모바일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같은 작은 화면에서도 또렷하게 보이는 </a:t>
            </a: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나눔바른고딕도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사용해보세요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2.4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기본글꼴 </a:t>
            </a: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spc="-20" dirty="0" err="1" smtClean="0">
                <a:latin typeface="나눔고딕" pitchFamily="50" charset="-127"/>
                <a:ea typeface="나눔고딕" pitchFamily="50" charset="-127"/>
              </a:rPr>
              <a:t>나눔글꼴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err="1" smtClean="0">
                <a:latin typeface="나눔고딕" pitchFamily="50" charset="-127"/>
                <a:ea typeface="나눔고딕" pitchFamily="50" charset="-127"/>
              </a:rPr>
              <a:t>나눔글꼴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" name="그림 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00" y="5445224"/>
            <a:ext cx="2379210" cy="800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0938" y="5440171"/>
            <a:ext cx="2204460" cy="108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7516" y="5418189"/>
            <a:ext cx="2351714" cy="74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7" name="Picture 1" descr="C:\Documents and Settings\nhn\바탕 화면\나눔고딕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534" y="4359618"/>
            <a:ext cx="754886" cy="793883"/>
          </a:xfrm>
          <a:prstGeom prst="rect">
            <a:avLst/>
          </a:prstGeom>
          <a:noFill/>
        </p:spPr>
      </p:pic>
      <p:pic>
        <p:nvPicPr>
          <p:cNvPr id="34819" name="Picture 3" descr="C:\Documents and Settings\nhn\바탕 화면\나눔명조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4346000"/>
            <a:ext cx="731296" cy="892374"/>
          </a:xfrm>
          <a:prstGeom prst="rect">
            <a:avLst/>
          </a:prstGeom>
          <a:noFill/>
        </p:spPr>
      </p:pic>
      <p:pic>
        <p:nvPicPr>
          <p:cNvPr id="34820" name="Picture 4" descr="C:\Documents and Settings\nhn\바탕 화면\나눔손글씨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52546" y="4359618"/>
            <a:ext cx="800500" cy="1104763"/>
          </a:xfrm>
          <a:prstGeom prst="rect">
            <a:avLst/>
          </a:prstGeom>
          <a:noFill/>
        </p:spPr>
      </p:pic>
      <p:grpSp>
        <p:nvGrpSpPr>
          <p:cNvPr id="7" name="그룹 6"/>
          <p:cNvGrpSpPr/>
          <p:nvPr/>
        </p:nvGrpSpPr>
        <p:grpSpPr>
          <a:xfrm>
            <a:off x="634340" y="2290731"/>
            <a:ext cx="1201356" cy="298119"/>
            <a:chOff x="634340" y="2290731"/>
            <a:chExt cx="1201356" cy="298119"/>
          </a:xfrm>
        </p:grpSpPr>
        <p:sp>
          <p:nvSpPr>
            <p:cNvPr id="12" name="모서리가 둥근 직사각형 11">
              <a:hlinkClick r:id="rId8"/>
            </p:cNvPr>
            <p:cNvSpPr/>
            <p:nvPr/>
          </p:nvSpPr>
          <p:spPr>
            <a:xfrm>
              <a:off x="729796" y="2300818"/>
              <a:ext cx="1056132" cy="288032"/>
            </a:xfrm>
            <a:prstGeom prst="roundRect">
              <a:avLst/>
            </a:prstGeom>
            <a:gradFill>
              <a:gsLst>
                <a:gs pos="0">
                  <a:schemeClr val="bg2"/>
                </a:gs>
                <a:gs pos="76000">
                  <a:schemeClr val="bg2">
                    <a:lumMod val="7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127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hlinkClick r:id="rId9"/>
            </p:cNvPr>
            <p:cNvSpPr txBox="1"/>
            <p:nvPr/>
          </p:nvSpPr>
          <p:spPr>
            <a:xfrm>
              <a:off x="634340" y="2290731"/>
              <a:ext cx="1201356" cy="275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900" b="1" spc="-20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나눔글꼴</a:t>
              </a:r>
              <a:r>
                <a:rPr lang="ko-KR" altLang="en-US" sz="900" b="1" spc="-2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설치하기</a:t>
              </a:r>
              <a:endParaRPr lang="en-US" altLang="ko-KR" sz="900" b="1" spc="-2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265685"/>
            <a:ext cx="1368152" cy="101124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91" y="5440171"/>
            <a:ext cx="1970605" cy="886773"/>
          </a:xfrm>
          <a:prstGeom prst="rect">
            <a:avLst/>
          </a:prstGeom>
        </p:spPr>
      </p:pic>
      <p:cxnSp>
        <p:nvCxnSpPr>
          <p:cNvPr id="17" name="직선 연결선 16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2.5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잉크 절약형 글꼴 </a:t>
            </a: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spc="-20" dirty="0" err="1" smtClean="0">
                <a:latin typeface="나눔고딕" pitchFamily="50" charset="-127"/>
                <a:ea typeface="나눔고딕" pitchFamily="50" charset="-127"/>
              </a:rPr>
              <a:t>나눔글꼴에코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err="1" smtClean="0">
                <a:latin typeface="나눔고딕" pitchFamily="50" charset="-127"/>
                <a:ea typeface="나눔고딕" pitchFamily="50" charset="-127"/>
              </a:rPr>
              <a:t>나눔글꼴에코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8042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spc="-20" dirty="0" smtClean="0"/>
              <a:t>‘</a:t>
            </a:r>
            <a:r>
              <a:rPr lang="ko-KR" altLang="en-US" sz="1000" spc="-20" dirty="0" smtClean="0"/>
              <a:t>에코폰트</a:t>
            </a:r>
            <a:r>
              <a:rPr lang="en-US" altLang="ko-KR" sz="1000" spc="-20" dirty="0" smtClean="0"/>
              <a:t>’</a:t>
            </a:r>
            <a:r>
              <a:rPr lang="ko-KR" altLang="en-US" sz="1000" spc="-20" dirty="0" smtClean="0"/>
              <a:t>의 원천기술을 가진 </a:t>
            </a:r>
            <a:r>
              <a:rPr lang="en-US" altLang="ko-KR" sz="1000" spc="-20" dirty="0" err="1" smtClean="0"/>
              <a:t>Ecofont</a:t>
            </a:r>
            <a:r>
              <a:rPr lang="en-US" altLang="ko-KR" sz="1000" spc="-20" dirty="0" smtClean="0"/>
              <a:t> BV</a:t>
            </a:r>
            <a:r>
              <a:rPr lang="ko-KR" altLang="en-US" sz="1000" spc="-20" dirty="0" smtClean="0"/>
              <a:t>사와 함께 개발한 친환경 글꼴입니다</a:t>
            </a:r>
            <a:r>
              <a:rPr lang="en-US" altLang="ko-KR" sz="1000" spc="-2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spc="-20" dirty="0" smtClean="0"/>
              <a:t>제공되는 모든 문서 서식은 기본 글꼴인 </a:t>
            </a:r>
            <a:r>
              <a:rPr lang="ko-KR" altLang="en-US" sz="1000" spc="-20" dirty="0" err="1" smtClean="0"/>
              <a:t>나눔글꼴로</a:t>
            </a:r>
            <a:r>
              <a:rPr lang="ko-KR" altLang="en-US" sz="1000" spc="-20" dirty="0" smtClean="0"/>
              <a:t> 작성하신 후</a:t>
            </a:r>
            <a:r>
              <a:rPr lang="en-US" altLang="ko-KR" sz="1000" spc="-20" dirty="0" smtClean="0"/>
              <a:t>, </a:t>
            </a:r>
            <a:r>
              <a:rPr lang="ko-KR" altLang="en-US" sz="1000" spc="-20" dirty="0" err="1" smtClean="0"/>
              <a:t>나눔글꼴에코로</a:t>
            </a:r>
            <a:r>
              <a:rPr lang="ko-KR" altLang="en-US" sz="1000" spc="-20" dirty="0" smtClean="0"/>
              <a:t> 전환하여 출력하면</a:t>
            </a:r>
            <a:r>
              <a:rPr lang="en-US" altLang="ko-KR" sz="1000" spc="-20" dirty="0" smtClean="0"/>
              <a:t> </a:t>
            </a:r>
            <a:r>
              <a:rPr lang="ko-KR" altLang="en-US" sz="1000" b="1" spc="-20" dirty="0" smtClean="0">
                <a:solidFill>
                  <a:schemeClr val="bg2"/>
                </a:solidFill>
              </a:rPr>
              <a:t>잉크를 최대 </a:t>
            </a:r>
            <a:r>
              <a:rPr lang="en-US" altLang="ko-KR" sz="1000" b="1" spc="-20" dirty="0" smtClean="0">
                <a:solidFill>
                  <a:schemeClr val="bg2"/>
                </a:solidFill>
              </a:rPr>
              <a:t>35%</a:t>
            </a:r>
            <a:r>
              <a:rPr lang="ko-KR" altLang="en-US" sz="1000" b="1" spc="-20" dirty="0" smtClean="0">
                <a:solidFill>
                  <a:schemeClr val="bg2"/>
                </a:solidFill>
              </a:rPr>
              <a:t>까지 절약할 수 있습니다</a:t>
            </a:r>
            <a:r>
              <a:rPr lang="en-US" altLang="ko-KR" sz="1000" b="1" spc="-20" dirty="0" smtClean="0">
                <a:solidFill>
                  <a:schemeClr val="bg2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spc="-20" dirty="0" smtClean="0"/>
              <a:t> 먼저</a:t>
            </a:r>
            <a:r>
              <a:rPr lang="en-US" altLang="ko-KR" sz="1000" spc="-20" dirty="0" smtClean="0"/>
              <a:t>, </a:t>
            </a:r>
            <a:r>
              <a:rPr lang="ko-KR" altLang="en-US" sz="1000" spc="-20" dirty="0" err="1" smtClean="0"/>
              <a:t>네이버</a:t>
            </a:r>
            <a:r>
              <a:rPr lang="ko-KR" altLang="en-US" sz="1000" spc="-20" dirty="0" smtClean="0"/>
              <a:t> 한글 캠페인 사이</a:t>
            </a:r>
            <a:r>
              <a:rPr lang="ko-KR" altLang="en-US" sz="1000" spc="-20" dirty="0"/>
              <a:t>트</a:t>
            </a:r>
            <a:r>
              <a:rPr lang="ko-KR" altLang="en-US" sz="1000" spc="-20" dirty="0" smtClean="0"/>
              <a:t>에서 </a:t>
            </a:r>
            <a:r>
              <a:rPr lang="ko-KR" altLang="en-US" sz="1000" spc="-20" dirty="0" err="1" smtClean="0"/>
              <a:t>나눔글꼴에코를</a:t>
            </a:r>
            <a:r>
              <a:rPr lang="ko-KR" altLang="en-US" sz="1000" spc="-20" dirty="0" smtClean="0"/>
              <a:t> 다운받아 설치한 뒤</a:t>
            </a:r>
            <a:r>
              <a:rPr lang="en-US" altLang="ko-KR" sz="1000" spc="-2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000" spc="-20" dirty="0" smtClean="0"/>
              <a:t>글꼴 선택창에서 </a:t>
            </a:r>
            <a:r>
              <a:rPr lang="ko-KR" altLang="en-US" sz="1000" spc="-20" dirty="0" err="1" smtClean="0"/>
              <a:t>나눔고딕에코</a:t>
            </a:r>
            <a:r>
              <a:rPr lang="ko-KR" altLang="en-US" sz="1000" spc="-20" dirty="0" smtClean="0"/>
              <a:t> 혹은 </a:t>
            </a:r>
            <a:r>
              <a:rPr lang="ko-KR" altLang="en-US" sz="1000" spc="-20" dirty="0" err="1" smtClean="0"/>
              <a:t>나눔명조에코로</a:t>
            </a:r>
            <a:r>
              <a:rPr lang="ko-KR" altLang="en-US" sz="1000" spc="-20" dirty="0" smtClean="0"/>
              <a:t> 변경할 수 있습니다</a:t>
            </a:r>
            <a:r>
              <a:rPr lang="en-US" altLang="ko-KR" sz="1000" spc="-20" dirty="0" smtClean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340" y="3320949"/>
            <a:ext cx="8042116" cy="26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14000"/>
              </a:lnSpc>
            </a:pP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000" b="1" spc="-2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 에코는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나눔고딕에코</a:t>
            </a:r>
            <a:r>
              <a:rPr lang="ko-KR" altLang="en-US" sz="1000" b="1" spc="-2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와</a:t>
            </a:r>
            <a:r>
              <a:rPr lang="ko-KR" altLang="en-US" sz="1000" b="1" spc="-2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나눔명조에코</a:t>
            </a:r>
            <a:r>
              <a:rPr lang="ko-KR" altLang="en-US" sz="1000" b="1" spc="-2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두 가지로 제공됩니다</a:t>
            </a: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16" name="그림 15" descr="K-20110928-547767.png"/>
          <p:cNvPicPr/>
          <p:nvPr/>
        </p:nvPicPr>
        <p:blipFill>
          <a:blip r:embed="rId2" cstate="print"/>
          <a:srcRect l="807" t="3611" r="65140" b="82421"/>
          <a:stretch>
            <a:fillRect/>
          </a:stretch>
        </p:blipFill>
        <p:spPr>
          <a:xfrm>
            <a:off x="755576" y="3680989"/>
            <a:ext cx="1512168" cy="360040"/>
          </a:xfrm>
          <a:prstGeom prst="rect">
            <a:avLst/>
          </a:prstGeom>
        </p:spPr>
      </p:pic>
      <p:pic>
        <p:nvPicPr>
          <p:cNvPr id="18" name="그림 17" descr="K-20110928-547767.png"/>
          <p:cNvPicPr/>
          <p:nvPr/>
        </p:nvPicPr>
        <p:blipFill>
          <a:blip r:embed="rId2" cstate="print"/>
          <a:srcRect l="6072" t="17162" r="1898" b="54484"/>
          <a:stretch>
            <a:fillRect/>
          </a:stretch>
        </p:blipFill>
        <p:spPr>
          <a:xfrm>
            <a:off x="3131840" y="3680989"/>
            <a:ext cx="3775841" cy="675248"/>
          </a:xfrm>
          <a:prstGeom prst="rect">
            <a:avLst/>
          </a:prstGeom>
        </p:spPr>
      </p:pic>
      <p:pic>
        <p:nvPicPr>
          <p:cNvPr id="19" name="그림 18" descr="K-20110928-547767.png"/>
          <p:cNvPicPr/>
          <p:nvPr/>
        </p:nvPicPr>
        <p:blipFill>
          <a:blip r:embed="rId2" cstate="print"/>
          <a:srcRect l="807" t="51786" r="65140" b="35790"/>
          <a:stretch>
            <a:fillRect/>
          </a:stretch>
        </p:blipFill>
        <p:spPr>
          <a:xfrm>
            <a:off x="755576" y="4473077"/>
            <a:ext cx="1512168" cy="320250"/>
          </a:xfrm>
          <a:prstGeom prst="rect">
            <a:avLst/>
          </a:prstGeom>
        </p:spPr>
      </p:pic>
      <p:pic>
        <p:nvPicPr>
          <p:cNvPr id="20" name="그림 19" descr="K-20110928-547767.png"/>
          <p:cNvPicPr/>
          <p:nvPr/>
        </p:nvPicPr>
        <p:blipFill>
          <a:blip r:embed="rId2" cstate="print"/>
          <a:srcRect l="6072" t="65620" r="909" b="5778"/>
          <a:stretch>
            <a:fillRect/>
          </a:stretch>
        </p:blipFill>
        <p:spPr>
          <a:xfrm>
            <a:off x="3131840" y="4476034"/>
            <a:ext cx="3816424" cy="68115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627784" y="3702490"/>
            <a:ext cx="625292" cy="618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14000"/>
              </a:lnSpc>
            </a:pPr>
            <a:r>
              <a:rPr lang="en-US" altLang="ko-KR" sz="6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Regular</a:t>
            </a:r>
          </a:p>
          <a:p>
            <a:pPr marL="228600" indent="-228600">
              <a:lnSpc>
                <a:spcPct val="114000"/>
              </a:lnSpc>
            </a:pPr>
            <a:endParaRPr lang="en-US" altLang="ko-KR" sz="600" spc="-2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14000"/>
              </a:lnSpc>
            </a:pPr>
            <a:r>
              <a:rPr lang="en-US" altLang="ko-KR" sz="6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Bold</a:t>
            </a:r>
          </a:p>
          <a:p>
            <a:pPr marL="228600" indent="-228600">
              <a:lnSpc>
                <a:spcPct val="114000"/>
              </a:lnSpc>
            </a:pPr>
            <a:endParaRPr lang="en-US" altLang="ko-KR" sz="600" spc="-2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14000"/>
              </a:lnSpc>
            </a:pPr>
            <a:r>
              <a:rPr lang="en-US" altLang="ko-KR" sz="6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Extra Bold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27784" y="4497621"/>
            <a:ext cx="625292" cy="618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14000"/>
              </a:lnSpc>
            </a:pPr>
            <a:r>
              <a:rPr lang="en-US" altLang="ko-KR" sz="6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Regular</a:t>
            </a:r>
          </a:p>
          <a:p>
            <a:pPr marL="228600" indent="-228600">
              <a:lnSpc>
                <a:spcPct val="114000"/>
              </a:lnSpc>
            </a:pPr>
            <a:endParaRPr lang="en-US" altLang="ko-KR" sz="600" spc="-2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14000"/>
              </a:lnSpc>
            </a:pPr>
            <a:r>
              <a:rPr lang="en-US" altLang="ko-KR" sz="6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Bold</a:t>
            </a:r>
          </a:p>
          <a:p>
            <a:pPr marL="228600" indent="-228600">
              <a:lnSpc>
                <a:spcPct val="114000"/>
              </a:lnSpc>
            </a:pPr>
            <a:endParaRPr lang="en-US" altLang="ko-KR" sz="600" spc="-2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14000"/>
              </a:lnSpc>
            </a:pPr>
            <a:r>
              <a:rPr lang="en-US" altLang="ko-KR" sz="6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Extra Bold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729192" y="2564904"/>
            <a:ext cx="1322528" cy="298119"/>
            <a:chOff x="729192" y="2564904"/>
            <a:chExt cx="1322528" cy="298119"/>
          </a:xfrm>
        </p:grpSpPr>
        <p:sp>
          <p:nvSpPr>
            <p:cNvPr id="28" name="모서리가 둥근 직사각형 27">
              <a:hlinkClick r:id="rId3"/>
            </p:cNvPr>
            <p:cNvSpPr/>
            <p:nvPr/>
          </p:nvSpPr>
          <p:spPr>
            <a:xfrm>
              <a:off x="729796" y="2574991"/>
              <a:ext cx="1321924" cy="288032"/>
            </a:xfrm>
            <a:prstGeom prst="roundRect">
              <a:avLst/>
            </a:prstGeom>
            <a:gradFill>
              <a:gsLst>
                <a:gs pos="0">
                  <a:schemeClr val="bg2"/>
                </a:gs>
                <a:gs pos="76000">
                  <a:schemeClr val="bg2">
                    <a:lumMod val="7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127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>
              <a:hlinkClick r:id="rId4"/>
            </p:cNvPr>
            <p:cNvSpPr txBox="1"/>
            <p:nvPr/>
          </p:nvSpPr>
          <p:spPr>
            <a:xfrm>
              <a:off x="729192" y="2564904"/>
              <a:ext cx="1322528" cy="275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900" b="1" spc="-20" dirty="0" err="1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나눔글꼴에코</a:t>
              </a:r>
              <a:r>
                <a:rPr lang="ko-KR" altLang="en-US" sz="900" b="1" spc="-20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설치하기</a:t>
              </a:r>
              <a:endParaRPr lang="en-US" altLang="ko-KR" sz="900" b="1" spc="-20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21" name="직선 연결선 20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2.5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잉크 절약형 글꼴 </a:t>
            </a: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600" b="1" spc="-20" dirty="0" err="1" smtClean="0">
                <a:latin typeface="나눔고딕" pitchFamily="50" charset="-127"/>
                <a:ea typeface="나눔고딕" pitchFamily="50" charset="-127"/>
              </a:rPr>
              <a:t>나눔글꼴에코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err="1" smtClean="0">
                <a:latin typeface="나눔고딕" pitchFamily="50" charset="-127"/>
                <a:ea typeface="나눔고딕" pitchFamily="50" charset="-127"/>
              </a:rPr>
              <a:t>나눔글꼴에코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4340" y="4221088"/>
            <a:ext cx="8042116" cy="254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14000"/>
              </a:lnSpc>
            </a:pP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크기 </a:t>
            </a: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7-11pt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의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본문용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 글꼴로 사용하시면 가장 좋습니다</a:t>
            </a: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40" y="4437112"/>
            <a:ext cx="8042116" cy="275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/>
              <a:t>13pt </a:t>
            </a:r>
            <a:r>
              <a:rPr lang="ko-KR" altLang="en-US" sz="900" dirty="0" smtClean="0"/>
              <a:t>이상의 제목용 크기로 사용하면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글자에 뚫린 구멍이 보여 보기에 좋지 않을 수 있습니다</a:t>
            </a:r>
            <a:r>
              <a:rPr lang="en-US" altLang="ko-KR" sz="900" dirty="0" smtClean="0"/>
              <a:t>.</a:t>
            </a:r>
            <a:endParaRPr lang="ko-KR" altLang="ko-KR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634340" y="1628800"/>
            <a:ext cx="8042116" cy="26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14000"/>
              </a:lnSpc>
            </a:pP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글자 하나하나에 구멍을 뚫어</a:t>
            </a: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 출력 시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최대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35%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까지 잉크 절약효과</a:t>
            </a:r>
            <a:r>
              <a:rPr lang="ko-KR" altLang="en-US" sz="1000" b="1" spc="-20" dirty="0" smtClean="0">
                <a:latin typeface="나눔고딕" pitchFamily="50" charset="-127"/>
                <a:ea typeface="나눔고딕" pitchFamily="50" charset="-127"/>
              </a:rPr>
              <a:t>를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볼 수 있습니다</a:t>
            </a: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602857"/>
              </p:ext>
            </p:extLst>
          </p:nvPr>
        </p:nvGraphicFramePr>
        <p:xfrm>
          <a:off x="726316" y="2139071"/>
          <a:ext cx="6207221" cy="720080"/>
        </p:xfrm>
        <a:graphic>
          <a:graphicData uri="http://schemas.openxmlformats.org/drawingml/2006/table">
            <a:tbl>
              <a:tblPr/>
              <a:tblGrid>
                <a:gridCol w="1551290"/>
                <a:gridCol w="1551977"/>
                <a:gridCol w="1551977"/>
                <a:gridCol w="1551977"/>
              </a:tblGrid>
              <a:tr h="180020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spc="-20" baseline="0" dirty="0" err="1">
                          <a:latin typeface="+mn-ea"/>
                          <a:ea typeface="+mn-ea"/>
                          <a:cs typeface="Arial"/>
                        </a:rPr>
                        <a:t>나눔고딕</a:t>
                      </a:r>
                      <a:r>
                        <a:rPr lang="en-US" sz="800" kern="0" spc="-20" baseline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800" kern="0" spc="-20" baseline="0" dirty="0" err="1">
                          <a:latin typeface="+mn-ea"/>
                          <a:ea typeface="+mn-ea"/>
                          <a:cs typeface="Arial"/>
                        </a:rPr>
                        <a:t>포인트</a:t>
                      </a:r>
                      <a:r>
                        <a:rPr lang="en-US" sz="800" kern="0" spc="-20" baseline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800" kern="0" spc="-20" baseline="0" dirty="0" err="1">
                          <a:latin typeface="+mn-ea"/>
                          <a:ea typeface="+mn-ea"/>
                          <a:cs typeface="Arial"/>
                        </a:rPr>
                        <a:t>크기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>
                      <a:noFill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spc="-20" baseline="0" dirty="0" err="1">
                          <a:latin typeface="+mn-ea"/>
                          <a:ea typeface="+mn-ea"/>
                          <a:cs typeface="Arial"/>
                        </a:rPr>
                        <a:t>나눔고딕</a:t>
                      </a:r>
                      <a:r>
                        <a:rPr lang="en-US" sz="800" kern="0" spc="-20" baseline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800" kern="0" spc="-20" baseline="0" dirty="0" err="1">
                          <a:latin typeface="+mn-ea"/>
                          <a:ea typeface="+mn-ea"/>
                          <a:cs typeface="Arial"/>
                        </a:rPr>
                        <a:t>적용</a:t>
                      </a:r>
                      <a:r>
                        <a:rPr lang="en-US" sz="800" kern="0" spc="-20" baseline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800" kern="0" spc="-20" baseline="0" dirty="0" err="1">
                          <a:latin typeface="+mn-ea"/>
                          <a:ea typeface="+mn-ea"/>
                          <a:cs typeface="Arial"/>
                        </a:rPr>
                        <a:t>범위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800" kern="0" spc="-20" baseline="0" dirty="0" smtClean="0">
                          <a:latin typeface="+mn-ea"/>
                          <a:ea typeface="+mn-ea"/>
                          <a:cs typeface="Arial"/>
                        </a:rPr>
                        <a:t>‘</a:t>
                      </a:r>
                      <a:r>
                        <a:rPr lang="ko-KR" sz="800" kern="0" spc="-20" baseline="0" dirty="0" smtClean="0">
                          <a:latin typeface="+mn-ea"/>
                          <a:ea typeface="+mn-ea"/>
                          <a:cs typeface="Arial"/>
                        </a:rPr>
                        <a:t>에코폰트</a:t>
                      </a:r>
                      <a:r>
                        <a:rPr lang="en-US" altLang="ko-KR" sz="800" kern="0" spc="-20" baseline="0" dirty="0" smtClean="0">
                          <a:latin typeface="+mn-ea"/>
                          <a:ea typeface="+mn-ea"/>
                          <a:cs typeface="Arial"/>
                        </a:rPr>
                        <a:t>’</a:t>
                      </a:r>
                      <a:r>
                        <a:rPr lang="ko-KR" sz="800" kern="0" spc="-20" baseline="0" dirty="0" smtClean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ko-KR" sz="800" kern="0" spc="-20" baseline="0" dirty="0" err="1">
                          <a:latin typeface="+mn-ea"/>
                          <a:ea typeface="+mn-ea"/>
                          <a:cs typeface="Arial"/>
                        </a:rPr>
                        <a:t>나눔고딕</a:t>
                      </a:r>
                      <a:r>
                        <a:rPr lang="ko-KR" sz="800" kern="0" spc="-20" baseline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ko-KR" sz="800" kern="0" spc="-20" baseline="0" dirty="0" smtClean="0">
                          <a:latin typeface="+mn-ea"/>
                          <a:ea typeface="+mn-ea"/>
                          <a:cs typeface="Arial"/>
                        </a:rPr>
                        <a:t>적용 </a:t>
                      </a:r>
                      <a:r>
                        <a:rPr lang="ko-KR" sz="800" kern="0" spc="-20" baseline="0" dirty="0">
                          <a:latin typeface="+mn-ea"/>
                          <a:ea typeface="+mn-ea"/>
                          <a:cs typeface="Arial"/>
                        </a:rPr>
                        <a:t>범위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0" spc="-20" baseline="0" dirty="0">
                          <a:latin typeface="+mn-ea"/>
                          <a:ea typeface="+mn-ea"/>
                          <a:cs typeface="Arial"/>
                        </a:rPr>
                        <a:t>잉크 </a:t>
                      </a:r>
                      <a:r>
                        <a:rPr lang="en-US" sz="800" b="1" kern="0" spc="-20" baseline="0" dirty="0" err="1">
                          <a:latin typeface="+mn-ea"/>
                          <a:ea typeface="+mn-ea"/>
                          <a:cs typeface="Arial"/>
                        </a:rPr>
                        <a:t>절감률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spc="-20" baseline="0" dirty="0">
                          <a:latin typeface="+mn-ea"/>
                          <a:ea typeface="+mn-ea"/>
                          <a:cs typeface="Arial"/>
                        </a:rPr>
                        <a:t>9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>
                      <a:noFill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spc="-20" baseline="0">
                          <a:latin typeface="+mn-ea"/>
                          <a:ea typeface="+mn-ea"/>
                          <a:cs typeface="Arial"/>
                        </a:rPr>
                        <a:t>11.49%</a:t>
                      </a:r>
                      <a:endParaRPr lang="ko-KR" sz="800" kern="100" spc="-20" baseline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spc="-20" baseline="0">
                          <a:latin typeface="+mn-ea"/>
                          <a:ea typeface="+mn-ea"/>
                          <a:cs typeface="Arial"/>
                        </a:rPr>
                        <a:t>7.56%</a:t>
                      </a:r>
                      <a:endParaRPr lang="ko-KR" sz="800" kern="100" spc="-20" baseline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b="1" kern="0" spc="-20" baseline="0">
                          <a:latin typeface="+mn-ea"/>
                          <a:ea typeface="+mn-ea"/>
                          <a:cs typeface="Arial"/>
                        </a:rPr>
                        <a:t>34.20%</a:t>
                      </a:r>
                      <a:endParaRPr lang="ko-KR" sz="800" kern="100" spc="-20" baseline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spc="-20" baseline="0" dirty="0">
                          <a:latin typeface="+mn-ea"/>
                          <a:ea typeface="+mn-ea"/>
                          <a:cs typeface="Arial"/>
                        </a:rPr>
                        <a:t>10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>
                      <a:noFill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spc="-20" baseline="0" dirty="0">
                          <a:latin typeface="+mn-ea"/>
                          <a:ea typeface="+mn-ea"/>
                          <a:cs typeface="Arial"/>
                        </a:rPr>
                        <a:t>14.33%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spc="-20" baseline="0">
                          <a:latin typeface="+mn-ea"/>
                          <a:ea typeface="+mn-ea"/>
                          <a:cs typeface="Arial"/>
                        </a:rPr>
                        <a:t>9.34%</a:t>
                      </a:r>
                      <a:endParaRPr lang="ko-KR" sz="800" kern="100" spc="-20" baseline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b="1" kern="0" spc="-20" baseline="0">
                          <a:latin typeface="+mn-ea"/>
                          <a:ea typeface="+mn-ea"/>
                          <a:cs typeface="Arial"/>
                        </a:rPr>
                        <a:t>34.82%</a:t>
                      </a:r>
                      <a:endParaRPr lang="ko-KR" sz="800" kern="100" spc="-20" baseline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spc="-20" baseline="0">
                          <a:latin typeface="+mn-ea"/>
                          <a:ea typeface="+mn-ea"/>
                          <a:cs typeface="Arial"/>
                        </a:rPr>
                        <a:t>11</a:t>
                      </a:r>
                      <a:endParaRPr lang="ko-KR" sz="800" kern="100" spc="-20" baseline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>
                      <a:noFill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spc="-20" baseline="0" dirty="0">
                          <a:latin typeface="+mn-ea"/>
                          <a:ea typeface="+mn-ea"/>
                          <a:cs typeface="Arial"/>
                        </a:rPr>
                        <a:t>17.35%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spc="-20" baseline="0" dirty="0">
                          <a:latin typeface="+mn-ea"/>
                          <a:ea typeface="+mn-ea"/>
                          <a:cs typeface="Arial"/>
                        </a:rPr>
                        <a:t>11.17%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b="1" kern="0" spc="-20" baseline="0" dirty="0">
                          <a:latin typeface="+mn-ea"/>
                          <a:ea typeface="+mn-ea"/>
                          <a:cs typeface="Arial"/>
                        </a:rPr>
                        <a:t>35.62%</a:t>
                      </a:r>
                      <a:endParaRPr lang="ko-KR" sz="800" kern="100" spc="-20" baseline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078177"/>
              </p:ext>
            </p:extLst>
          </p:nvPr>
        </p:nvGraphicFramePr>
        <p:xfrm>
          <a:off x="726316" y="3178794"/>
          <a:ext cx="6207220" cy="688468"/>
        </p:xfrm>
        <a:graphic>
          <a:graphicData uri="http://schemas.openxmlformats.org/drawingml/2006/table">
            <a:tbl>
              <a:tblPr/>
              <a:tblGrid>
                <a:gridCol w="1543732"/>
                <a:gridCol w="1563502"/>
                <a:gridCol w="1569438"/>
                <a:gridCol w="1530548"/>
              </a:tblGrid>
              <a:tr h="172117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>
                          <a:latin typeface="+mn-ea"/>
                          <a:ea typeface="+mn-ea"/>
                          <a:cs typeface="Arial"/>
                        </a:rPr>
                        <a:t>나눔명조</a:t>
                      </a:r>
                      <a:r>
                        <a:rPr lang="en-US" sz="800" kern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800" kern="0" dirty="0" err="1">
                          <a:latin typeface="+mn-ea"/>
                          <a:ea typeface="+mn-ea"/>
                          <a:cs typeface="Arial"/>
                        </a:rPr>
                        <a:t>포인트</a:t>
                      </a:r>
                      <a:r>
                        <a:rPr lang="en-US" sz="800" kern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800" kern="0" dirty="0" err="1">
                          <a:latin typeface="+mn-ea"/>
                          <a:ea typeface="+mn-ea"/>
                          <a:cs typeface="Arial"/>
                        </a:rPr>
                        <a:t>크기</a:t>
                      </a:r>
                      <a:endParaRPr lang="ko-KR" sz="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>
                      <a:noFill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kern="0" dirty="0" err="1">
                          <a:latin typeface="+mn-ea"/>
                          <a:ea typeface="+mn-ea"/>
                          <a:cs typeface="Arial"/>
                        </a:rPr>
                        <a:t>나눔명조</a:t>
                      </a:r>
                      <a:r>
                        <a:rPr lang="en-US" sz="800" kern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800" kern="0" dirty="0" err="1">
                          <a:latin typeface="+mn-ea"/>
                          <a:ea typeface="+mn-ea"/>
                          <a:cs typeface="Arial"/>
                        </a:rPr>
                        <a:t>적용</a:t>
                      </a:r>
                      <a:r>
                        <a:rPr lang="en-US" sz="800" kern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800" kern="0" dirty="0" err="1">
                          <a:latin typeface="+mn-ea"/>
                          <a:ea typeface="+mn-ea"/>
                          <a:cs typeface="Arial"/>
                        </a:rPr>
                        <a:t>범위</a:t>
                      </a:r>
                      <a:endParaRPr lang="ko-KR" sz="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800" kern="0" dirty="0" smtClean="0">
                          <a:latin typeface="+mn-ea"/>
                          <a:ea typeface="+mn-ea"/>
                          <a:cs typeface="Arial"/>
                        </a:rPr>
                        <a:t>‘</a:t>
                      </a:r>
                      <a:r>
                        <a:rPr lang="ko-KR" sz="800" kern="0" dirty="0" smtClean="0">
                          <a:latin typeface="+mn-ea"/>
                          <a:ea typeface="+mn-ea"/>
                          <a:cs typeface="Arial"/>
                        </a:rPr>
                        <a:t>에코폰트</a:t>
                      </a:r>
                      <a:r>
                        <a:rPr lang="en-US" altLang="ko-KR" sz="800" kern="0" dirty="0" smtClean="0">
                          <a:latin typeface="+mn-ea"/>
                          <a:ea typeface="+mn-ea"/>
                          <a:cs typeface="Arial"/>
                        </a:rPr>
                        <a:t>’</a:t>
                      </a:r>
                      <a:r>
                        <a:rPr lang="ko-KR" sz="800" kern="0" dirty="0" smtClean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ko-KR" sz="800" kern="0" dirty="0" err="1">
                          <a:latin typeface="+mn-ea"/>
                          <a:ea typeface="+mn-ea"/>
                          <a:cs typeface="Arial"/>
                        </a:rPr>
                        <a:t>나눔명조</a:t>
                      </a:r>
                      <a:r>
                        <a:rPr lang="ko-KR" sz="800" kern="0" dirty="0">
                          <a:latin typeface="+mn-ea"/>
                          <a:ea typeface="+mn-ea"/>
                          <a:cs typeface="Arial"/>
                        </a:rPr>
                        <a:t> </a:t>
                      </a:r>
                      <a:r>
                        <a:rPr lang="ko-KR" sz="800" kern="0" dirty="0" smtClean="0">
                          <a:latin typeface="+mn-ea"/>
                          <a:ea typeface="+mn-ea"/>
                          <a:cs typeface="Arial"/>
                        </a:rPr>
                        <a:t>적용 </a:t>
                      </a:r>
                      <a:r>
                        <a:rPr lang="ko-KR" sz="800" kern="0" dirty="0">
                          <a:latin typeface="+mn-ea"/>
                          <a:ea typeface="+mn-ea"/>
                          <a:cs typeface="Arial"/>
                        </a:rPr>
                        <a:t>범위</a:t>
                      </a:r>
                      <a:endParaRPr lang="ko-KR" sz="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800" b="1" kern="0" dirty="0">
                          <a:latin typeface="+mn-ea"/>
                          <a:ea typeface="+mn-ea"/>
                          <a:cs typeface="Arial"/>
                        </a:rPr>
                        <a:t>잉크 </a:t>
                      </a:r>
                      <a:r>
                        <a:rPr lang="en-US" sz="800" b="1" kern="0" dirty="0" err="1">
                          <a:latin typeface="+mn-ea"/>
                          <a:ea typeface="+mn-ea"/>
                          <a:cs typeface="Arial"/>
                        </a:rPr>
                        <a:t>절감률</a:t>
                      </a:r>
                      <a:endParaRPr lang="ko-KR" sz="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2117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>
                          <a:latin typeface="+mn-ea"/>
                          <a:ea typeface="+mn-ea"/>
                          <a:cs typeface="Arial"/>
                        </a:rPr>
                        <a:t>9</a:t>
                      </a:r>
                      <a:endParaRPr lang="ko-KR" sz="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>
                      <a:noFill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>
                          <a:latin typeface="+mn-ea"/>
                          <a:ea typeface="+mn-ea"/>
                          <a:cs typeface="Arial"/>
                        </a:rPr>
                        <a:t>9.27%</a:t>
                      </a:r>
                      <a:endParaRPr lang="ko-KR" sz="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>
                          <a:latin typeface="+mn-ea"/>
                          <a:ea typeface="+mn-ea"/>
                          <a:cs typeface="Arial"/>
                        </a:rPr>
                        <a:t>6.68%</a:t>
                      </a:r>
                      <a:endParaRPr lang="ko-KR" sz="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b="1" kern="0">
                          <a:latin typeface="+mn-ea"/>
                          <a:ea typeface="+mn-ea"/>
                          <a:cs typeface="Arial"/>
                        </a:rPr>
                        <a:t>27.94%</a:t>
                      </a:r>
                      <a:endParaRPr lang="ko-KR" sz="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2117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>
                          <a:latin typeface="+mn-ea"/>
                          <a:ea typeface="+mn-ea"/>
                          <a:cs typeface="Arial"/>
                        </a:rPr>
                        <a:t>10</a:t>
                      </a:r>
                      <a:endParaRPr lang="ko-KR" sz="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>
                      <a:noFill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>
                          <a:latin typeface="+mn-ea"/>
                          <a:ea typeface="+mn-ea"/>
                          <a:cs typeface="Arial"/>
                        </a:rPr>
                        <a:t>11.18%</a:t>
                      </a:r>
                      <a:endParaRPr lang="ko-KR" sz="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>
                          <a:latin typeface="+mn-ea"/>
                          <a:ea typeface="+mn-ea"/>
                          <a:cs typeface="Arial"/>
                        </a:rPr>
                        <a:t>8.14%</a:t>
                      </a:r>
                      <a:endParaRPr lang="ko-KR" sz="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b="1" kern="0">
                          <a:latin typeface="+mn-ea"/>
                          <a:ea typeface="+mn-ea"/>
                          <a:cs typeface="Arial"/>
                        </a:rPr>
                        <a:t>27.19%</a:t>
                      </a:r>
                      <a:endParaRPr lang="ko-KR" sz="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2117"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dirty="0">
                          <a:latin typeface="+mn-ea"/>
                          <a:ea typeface="+mn-ea"/>
                          <a:cs typeface="Arial"/>
                        </a:rPr>
                        <a:t>11</a:t>
                      </a:r>
                      <a:endParaRPr lang="ko-KR" sz="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>
                      <a:noFill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>
                          <a:latin typeface="+mn-ea"/>
                          <a:ea typeface="+mn-ea"/>
                          <a:cs typeface="Arial"/>
                        </a:rPr>
                        <a:t>13.50%</a:t>
                      </a:r>
                      <a:endParaRPr lang="ko-KR" sz="800" kern="10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kern="0" dirty="0">
                          <a:latin typeface="+mn-ea"/>
                          <a:ea typeface="+mn-ea"/>
                          <a:cs typeface="Arial"/>
                        </a:rPr>
                        <a:t>9.93%</a:t>
                      </a:r>
                      <a:endParaRPr lang="ko-KR" sz="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b="1" kern="0" dirty="0">
                          <a:latin typeface="+mn-ea"/>
                          <a:ea typeface="+mn-ea"/>
                          <a:cs typeface="Arial"/>
                        </a:rPr>
                        <a:t>26.44%</a:t>
                      </a:r>
                      <a:endParaRPr lang="ko-KR" sz="800" kern="10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53975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39676" y="1916831"/>
            <a:ext cx="1129348" cy="22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14000"/>
              </a:lnSpc>
            </a:pPr>
            <a:r>
              <a:rPr lang="ko-KR" altLang="en-US" sz="800" b="1" u="sng" spc="-2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나눔고딕</a:t>
            </a:r>
            <a:r>
              <a:rPr lang="ko-KR" altLang="en-US" sz="800" b="1" u="sng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 에코 레귤러</a:t>
            </a:r>
            <a:endParaRPr lang="en-US" altLang="ko-KR" sz="800" b="1" u="sng" spc="-2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9676" y="2955590"/>
            <a:ext cx="1129348" cy="232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14000"/>
              </a:lnSpc>
            </a:pPr>
            <a:r>
              <a:rPr lang="ko-KR" altLang="en-US" sz="800" b="1" u="sng" spc="-2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나눔명조</a:t>
            </a:r>
            <a:r>
              <a:rPr lang="ko-KR" altLang="en-US" sz="800" b="1" u="sng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 에코 레귤러</a:t>
            </a:r>
            <a:endParaRPr lang="en-US" altLang="ko-KR" sz="800" b="1" u="sng" spc="-20" dirty="0" smtClean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8144" y="3892262"/>
            <a:ext cx="1129348" cy="22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r">
              <a:lnSpc>
                <a:spcPct val="114000"/>
              </a:lnSpc>
            </a:pPr>
            <a:r>
              <a:rPr lang="ko-KR" altLang="en-US" sz="8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출처 </a:t>
            </a:r>
            <a:r>
              <a:rPr lang="en-US" altLang="ko-KR" sz="8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en-US" altLang="ko-KR" sz="800" spc="-2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Ecofont</a:t>
            </a:r>
            <a:r>
              <a:rPr lang="en-US" altLang="ko-KR" sz="8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BV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340" y="5135319"/>
            <a:ext cx="8042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dirty="0" err="1" smtClean="0"/>
              <a:t>나눔글꼴에코는</a:t>
            </a:r>
            <a:r>
              <a:rPr lang="ko-KR" altLang="en-US" sz="900" dirty="0" smtClean="0"/>
              <a:t> 출력용 글꼴로서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글꼴 안에 뚫려있는 구멍들로 인해 화면에서 </a:t>
            </a:r>
            <a:r>
              <a:rPr lang="ko-KR" altLang="en-US" sz="900" dirty="0" err="1" smtClean="0"/>
              <a:t>가독성이</a:t>
            </a:r>
            <a:r>
              <a:rPr lang="ko-KR" altLang="en-US" sz="900" dirty="0" smtClean="0"/>
              <a:t> 좋지 않고</a:t>
            </a:r>
            <a:r>
              <a:rPr lang="en-US" altLang="ko-KR" sz="900" dirty="0" smtClean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/>
              <a:t>용량이 커 문서 편집 작업 시 반응속도가 느려질 수 있어 문서 내 기본 글꼴에서는 제외되었습니다</a:t>
            </a:r>
            <a:r>
              <a:rPr lang="en-US" altLang="ko-KR" sz="9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900" dirty="0" smtClean="0"/>
              <a:t>단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워드와 한글 문서의 본문 활용이 많은 </a:t>
            </a:r>
            <a:r>
              <a:rPr lang="ko-KR" altLang="en-US" sz="900" dirty="0"/>
              <a:t>리</a:t>
            </a:r>
            <a:r>
              <a:rPr lang="ko-KR" altLang="en-US" sz="900" dirty="0" smtClean="0"/>
              <a:t>포트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논문과 같은 문서에는 </a:t>
            </a:r>
            <a:r>
              <a:rPr lang="ko-KR" altLang="en-US" sz="900" dirty="0" err="1" smtClean="0"/>
              <a:t>나눔글꼴에코가</a:t>
            </a:r>
            <a:r>
              <a:rPr lang="ko-KR" altLang="en-US" sz="900" dirty="0" smtClean="0"/>
              <a:t> 적용된 스타일 목록을 함께 제공하여</a:t>
            </a:r>
            <a:endParaRPr lang="en-US" altLang="ko-KR" sz="900" dirty="0" smtClean="0"/>
          </a:p>
          <a:p>
            <a:pPr>
              <a:lnSpc>
                <a:spcPct val="150000"/>
              </a:lnSpc>
            </a:pPr>
            <a:r>
              <a:rPr lang="ko-KR" altLang="en-US" sz="900" dirty="0" smtClean="0"/>
              <a:t>출력 전에 글꼴 변경이 수월할 수 있도록 하였습니다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 </a:t>
            </a:r>
            <a:endParaRPr lang="en-US" altLang="ko-KR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634340" y="4874188"/>
            <a:ext cx="80421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4. 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화면보다는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출력을 위한 글꼴</a:t>
            </a:r>
            <a:r>
              <a:rPr lang="ko-KR" altLang="en-US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입니다</a:t>
            </a:r>
            <a:r>
              <a:rPr lang="en-US" altLang="ko-KR" sz="10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ko-KR" sz="1000" b="1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037" y="2344094"/>
            <a:ext cx="7072362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ko-KR" sz="4000" b="1" spc="-100" baseline="30000" dirty="0" smtClean="0">
                <a:latin typeface="나눔고딕" pitchFamily="50" charset="-127"/>
                <a:ea typeface="나눔고딕" pitchFamily="50" charset="-127"/>
              </a:rPr>
              <a:t>03</a:t>
            </a:r>
            <a:r>
              <a:rPr lang="en-US" altLang="ko-KR" sz="4000" b="1" spc="-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4000" b="1" spc="-100" dirty="0" smtClean="0">
                <a:latin typeface="나눔고딕" pitchFamily="50" charset="-127"/>
                <a:ea typeface="나눔고딕" pitchFamily="50" charset="-127"/>
              </a:rPr>
              <a:t>색과 도형</a:t>
            </a:r>
            <a:endParaRPr lang="en-US" altLang="ko-KR" sz="4000" b="1" spc="-1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3.1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아름다운 문서작업을 위한 안내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4340" y="1124744"/>
            <a:ext cx="5223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글꼴 외에도 색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도형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그래프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표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등의 요소들을 어떻게 활용하느냐에 따라</a:t>
            </a:r>
            <a:endParaRPr lang="en-US" altLang="ko-KR" sz="1000" spc="-2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더 보기 좋은 문서를 만들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000" spc="-2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보다 간결하고 보기 좋은 문서를 만들기 위해</a:t>
            </a:r>
            <a:endParaRPr lang="en-US" altLang="ko-KR" sz="1000" spc="-2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색과 도형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등에 대한 몇 가지 참고할만한 간략한 안내들을 알려드립</a:t>
            </a:r>
            <a:r>
              <a:rPr lang="ko-KR" altLang="en-US" sz="1000" spc="-20" dirty="0">
                <a:latin typeface="나눔고딕" pitchFamily="50" charset="-127"/>
                <a:ea typeface="나눔고딕" pitchFamily="50" charset="-127"/>
              </a:rPr>
              <a:t>니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문서 내용과 선호에 따라 얼마든지 다양하게 변경 가능합니다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3.2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색상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err="1" smtClean="0">
                <a:latin typeface="나눔고딕" pitchFamily="50" charset="-127"/>
                <a:ea typeface="나눔고딕" pitchFamily="50" charset="-127"/>
              </a:rPr>
              <a:t>테마색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2235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텍스트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도형의 색상 선택 메뉴를 클릭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하면 다음과 같이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테마색</a:t>
            </a: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이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등록되어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6" name="그림 5" descr="0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976" y="2996952"/>
            <a:ext cx="1657350" cy="19431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3568" y="4952385"/>
            <a:ext cx="936104" cy="25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색상 선택 메뉴</a:t>
            </a:r>
            <a:endParaRPr lang="en-US" altLang="ko-KR" sz="800" spc="-2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C:\Documents and Settings\nhn\바탕 화면\col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693" y="1916833"/>
            <a:ext cx="7848092" cy="954498"/>
          </a:xfrm>
          <a:prstGeom prst="rect">
            <a:avLst/>
          </a:prstGeom>
          <a:noFill/>
        </p:spPr>
      </p:pic>
      <p:sp>
        <p:nvSpPr>
          <p:cNvPr id="10" name="타원 9"/>
          <p:cNvSpPr/>
          <p:nvPr/>
        </p:nvSpPr>
        <p:spPr>
          <a:xfrm>
            <a:off x="3717621" y="2394783"/>
            <a:ext cx="386145" cy="386145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7308304" y="2276872"/>
            <a:ext cx="720080" cy="2880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8" name="직선 연결선 17"/>
          <p:cNvCxnSpPr/>
          <p:nvPr/>
        </p:nvCxnSpPr>
        <p:spPr>
          <a:xfrm>
            <a:off x="3923928" y="2780928"/>
            <a:ext cx="0" cy="36004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07904" y="3140968"/>
            <a:ext cx="936104" cy="25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텍스트 컬러 선택</a:t>
            </a:r>
            <a:endParaRPr lang="en-US" altLang="ko-KR" sz="800" spc="-2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64288" y="3140968"/>
            <a:ext cx="936104" cy="25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r"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도형 컬러 선택</a:t>
            </a:r>
            <a:endParaRPr lang="en-US" altLang="ko-KR" sz="800" spc="-2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2" name="직선 연결선 21"/>
          <p:cNvCxnSpPr/>
          <p:nvPr/>
        </p:nvCxnSpPr>
        <p:spPr>
          <a:xfrm>
            <a:off x="7926759" y="2564904"/>
            <a:ext cx="0" cy="57606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Documents and Settings\nhn\바탕 화면\color_new.jpg"/>
          <p:cNvPicPr>
            <a:picLocks noChangeAspect="1" noChangeArrowheads="1"/>
          </p:cNvPicPr>
          <p:nvPr/>
        </p:nvPicPr>
        <p:blipFill>
          <a:blip r:embed="rId2" cstate="print"/>
          <a:srcRect b="86908"/>
          <a:stretch>
            <a:fillRect/>
          </a:stretch>
        </p:blipFill>
        <p:spPr bwMode="auto">
          <a:xfrm>
            <a:off x="720488" y="1916832"/>
            <a:ext cx="7848000" cy="92618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3.2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색상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새 테마 색 만들기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2235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디자인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색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spc="-2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을 클릭하면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다음과 같이 다양한 </a:t>
            </a:r>
            <a:r>
              <a:rPr lang="ko-KR" altLang="en-US" sz="1000" b="1" spc="-20" dirty="0" err="1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테마색을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볼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16" name="Picture 3" descr="C:\Documents and Settings\nhn\바탕 화면\color_new.jpg"/>
          <p:cNvPicPr>
            <a:picLocks noChangeAspect="1" noChangeArrowheads="1"/>
          </p:cNvPicPr>
          <p:nvPr/>
        </p:nvPicPr>
        <p:blipFill>
          <a:blip r:embed="rId2" cstate="print"/>
          <a:srcRect l="78514" t="16020" r="4701" b="37609"/>
          <a:stretch>
            <a:fillRect/>
          </a:stretch>
        </p:blipFill>
        <p:spPr bwMode="auto">
          <a:xfrm>
            <a:off x="6948264" y="3068961"/>
            <a:ext cx="1234440" cy="3074252"/>
          </a:xfrm>
          <a:prstGeom prst="rect">
            <a:avLst/>
          </a:prstGeom>
          <a:noFill/>
        </p:spPr>
      </p:pic>
      <p:pic>
        <p:nvPicPr>
          <p:cNvPr id="2050" name="Picture 2" descr="C:\Documents and Settings\nhn\바탕 화면\새-테마색-만들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140968"/>
            <a:ext cx="3096344" cy="2992264"/>
          </a:xfrm>
          <a:prstGeom prst="rect">
            <a:avLst/>
          </a:prstGeom>
          <a:noFill/>
        </p:spPr>
      </p:pic>
      <p:cxnSp>
        <p:nvCxnSpPr>
          <p:cNvPr id="24" name="직선 화살표 연결선 23"/>
          <p:cNvCxnSpPr/>
          <p:nvPr/>
        </p:nvCxnSpPr>
        <p:spPr>
          <a:xfrm>
            <a:off x="7164288" y="2492896"/>
            <a:ext cx="0" cy="576064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 flipH="1">
            <a:off x="6948264" y="3068960"/>
            <a:ext cx="1224136" cy="304593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7092280" y="5805264"/>
            <a:ext cx="1008112" cy="16371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5" name="꺾인 연결선 34"/>
          <p:cNvCxnSpPr/>
          <p:nvPr/>
        </p:nvCxnSpPr>
        <p:spPr>
          <a:xfrm flipH="1" flipV="1">
            <a:off x="6167160" y="4960189"/>
            <a:ext cx="914400" cy="914400"/>
          </a:xfrm>
          <a:prstGeom prst="bentConnector3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6948264" y="2276872"/>
            <a:ext cx="432048" cy="20753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4340" y="3062562"/>
            <a:ext cx="52235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MS office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에서 기본적으로 제공하고 있는</a:t>
            </a:r>
            <a:endParaRPr lang="en-US" altLang="ko-KR" sz="1000" spc="-2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테마색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외에도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새 테마 색 만들기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를 통해</a:t>
            </a:r>
            <a:endParaRPr lang="en-US" altLang="ko-KR" sz="1000" spc="-2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사용자 지정 </a:t>
            </a: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테마색을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만들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3.3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선과 도형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선의 두께와 색상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2235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선은 굵</a:t>
            </a:r>
            <a:r>
              <a:rPr lang="ko-KR" altLang="en-US" sz="1000" spc="-20" dirty="0">
                <a:latin typeface="나눔고딕" pitchFamily="50" charset="-127"/>
                <a:ea typeface="나눔고딕" pitchFamily="50" charset="-127"/>
              </a:rPr>
              <a:t>기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와 색상에 따라 아래와 같이 여러 가지 표현이 가능합니다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2294391" y="3126597"/>
            <a:ext cx="3321077" cy="895356"/>
            <a:chOff x="1455713" y="4252919"/>
            <a:chExt cx="3321077" cy="895356"/>
          </a:xfrm>
        </p:grpSpPr>
        <p:grpSp>
          <p:nvGrpSpPr>
            <p:cNvPr id="36" name="그룹 35"/>
            <p:cNvGrpSpPr/>
            <p:nvPr/>
          </p:nvGrpSpPr>
          <p:grpSpPr>
            <a:xfrm>
              <a:off x="1455713" y="4252919"/>
              <a:ext cx="3167063" cy="466728"/>
              <a:chOff x="1455713" y="4252919"/>
              <a:chExt cx="3167063" cy="466728"/>
            </a:xfrm>
          </p:grpSpPr>
          <p:sp>
            <p:nvSpPr>
              <p:cNvPr id="5" name="Line 18"/>
              <p:cNvSpPr>
                <a:spLocks noChangeShapeType="1"/>
              </p:cNvSpPr>
              <p:nvPr/>
            </p:nvSpPr>
            <p:spPr bwMode="auto">
              <a:xfrm>
                <a:off x="1455713" y="4252919"/>
                <a:ext cx="1439863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lIns="0" tIns="0" rIns="0" bIns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sng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Rix고딕 EB" pitchFamily="18" charset="-127"/>
                  <a:ea typeface="Rix고딕 EB" pitchFamily="18" charset="-127"/>
                </a:endParaRPr>
              </a:p>
            </p:txBody>
          </p:sp>
          <p:sp>
            <p:nvSpPr>
              <p:cNvPr id="6" name="Line 19"/>
              <p:cNvSpPr>
                <a:spLocks noChangeShapeType="1"/>
              </p:cNvSpPr>
              <p:nvPr/>
            </p:nvSpPr>
            <p:spPr bwMode="auto">
              <a:xfrm>
                <a:off x="1455713" y="4487869"/>
                <a:ext cx="143986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lIns="0" tIns="0" rIns="0" bIns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sng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Rix고딕 EB" pitchFamily="18" charset="-127"/>
                  <a:ea typeface="Rix고딕 EB" pitchFamily="18" charset="-127"/>
                </a:endParaRPr>
              </a:p>
            </p:txBody>
          </p:sp>
          <p:sp>
            <p:nvSpPr>
              <p:cNvPr id="7" name="Line 20"/>
              <p:cNvSpPr>
                <a:spLocks noChangeShapeType="1"/>
              </p:cNvSpPr>
              <p:nvPr/>
            </p:nvSpPr>
            <p:spPr bwMode="auto">
              <a:xfrm>
                <a:off x="3182913" y="4252919"/>
                <a:ext cx="1439863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</p:spPr>
            <p:txBody>
              <a:bodyPr lIns="0" tIns="0" rIns="0" bIns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sng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Rix고딕 EB" pitchFamily="18" charset="-127"/>
                  <a:ea typeface="Rix고딕 EB" pitchFamily="18" charset="-127"/>
                </a:endParaRPr>
              </a:p>
            </p:txBody>
          </p:sp>
          <p:sp>
            <p:nvSpPr>
              <p:cNvPr id="8" name="Line 21"/>
              <p:cNvSpPr>
                <a:spLocks noChangeShapeType="1"/>
              </p:cNvSpPr>
              <p:nvPr/>
            </p:nvSpPr>
            <p:spPr bwMode="auto">
              <a:xfrm>
                <a:off x="3182913" y="4487869"/>
                <a:ext cx="143986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ffectLst/>
            </p:spPr>
            <p:txBody>
              <a:bodyPr lIns="0" tIns="0" rIns="0" bIns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sng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Rix고딕 EB" pitchFamily="18" charset="-127"/>
                  <a:ea typeface="Rix고딕 EB" pitchFamily="18" charset="-127"/>
                </a:endParaRPr>
              </a:p>
            </p:txBody>
          </p:sp>
          <p:sp>
            <p:nvSpPr>
              <p:cNvPr id="9" name="Line 22"/>
              <p:cNvSpPr>
                <a:spLocks noChangeShapeType="1"/>
              </p:cNvSpPr>
              <p:nvPr/>
            </p:nvSpPr>
            <p:spPr bwMode="auto">
              <a:xfrm>
                <a:off x="1455713" y="4719647"/>
                <a:ext cx="143986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lIns="0" tIns="0" rIns="0" bIns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sng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Rix고딕 EB" pitchFamily="18" charset="-127"/>
                  <a:ea typeface="Rix고딕 EB" pitchFamily="18" charset="-127"/>
                </a:endParaRPr>
              </a:p>
            </p:txBody>
          </p:sp>
          <p:sp>
            <p:nvSpPr>
              <p:cNvPr id="10" name="Line 23"/>
              <p:cNvSpPr>
                <a:spLocks noChangeShapeType="1"/>
              </p:cNvSpPr>
              <p:nvPr/>
            </p:nvSpPr>
            <p:spPr bwMode="auto">
              <a:xfrm>
                <a:off x="3182913" y="4719647"/>
                <a:ext cx="143986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  <a:effectLst/>
            </p:spPr>
            <p:txBody>
              <a:bodyPr lIns="0" tIns="0" rIns="0" bIns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sng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Rix고딕 EB" pitchFamily="18" charset="-127"/>
                  <a:ea typeface="Rix고딕 EB" pitchFamily="18" charset="-127"/>
                </a:endParaRPr>
              </a:p>
            </p:txBody>
          </p:sp>
        </p:grpSp>
        <p:sp>
          <p:nvSpPr>
            <p:cNvPr id="11" name="Line 29"/>
            <p:cNvSpPr>
              <a:spLocks noChangeShapeType="1"/>
            </p:cNvSpPr>
            <p:nvPr/>
          </p:nvSpPr>
          <p:spPr bwMode="auto">
            <a:xfrm>
              <a:off x="1455713" y="5148275"/>
              <a:ext cx="1438275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12" name="Line 41"/>
            <p:cNvSpPr>
              <a:spLocks noChangeShapeType="1"/>
            </p:cNvSpPr>
            <p:nvPr/>
          </p:nvSpPr>
          <p:spPr bwMode="auto">
            <a:xfrm>
              <a:off x="3182913" y="5148275"/>
              <a:ext cx="719138" cy="0"/>
            </a:xfrm>
            <a:prstGeom prst="line">
              <a:avLst/>
            </a:prstGeom>
            <a:noFill/>
            <a:ln w="101600">
              <a:solidFill>
                <a:schemeClr val="bg2"/>
              </a:solidFill>
              <a:round/>
              <a:headEnd/>
              <a:tailEnd type="triangle" w="med" len="sm"/>
            </a:ln>
            <a:effectLst/>
          </p:spPr>
          <p:txBody>
            <a:bodyPr lIns="0" tIns="0" rIns="0" bIns="0"/>
            <a:lstStyle/>
            <a:p>
              <a:endParaRPr lang="ko-KR" altLang="en-US" u="sng" dirty="0"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13" name="Line 42"/>
            <p:cNvSpPr>
              <a:spLocks noChangeShapeType="1"/>
            </p:cNvSpPr>
            <p:nvPr/>
          </p:nvSpPr>
          <p:spPr bwMode="auto">
            <a:xfrm>
              <a:off x="4057652" y="5148275"/>
              <a:ext cx="719138" cy="0"/>
            </a:xfrm>
            <a:prstGeom prst="line">
              <a:avLst/>
            </a:prstGeom>
            <a:noFill/>
            <a:ln w="101600">
              <a:solidFill>
                <a:schemeClr val="accent3"/>
              </a:solidFill>
              <a:round/>
              <a:headEnd/>
              <a:tailEnd type="triangle" w="med" len="sm"/>
            </a:ln>
            <a:effectLst/>
          </p:spPr>
          <p:txBody>
            <a:bodyPr lIns="0" tIns="0" rIns="0" bIns="0"/>
            <a:lstStyle/>
            <a:p>
              <a:endParaRPr lang="ko-KR" altLang="en-US" u="sng" dirty="0">
                <a:latin typeface="Rix고딕 EB" pitchFamily="18" charset="-127"/>
                <a:ea typeface="Rix고딕 EB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267744" y="2088471"/>
            <a:ext cx="3168650" cy="476236"/>
            <a:chOff x="1454126" y="2808737"/>
            <a:chExt cx="3168650" cy="476236"/>
          </a:xfrm>
        </p:grpSpPr>
        <p:sp>
          <p:nvSpPr>
            <p:cNvPr id="15" name="Line 4"/>
            <p:cNvSpPr>
              <a:spLocks noChangeShapeType="1"/>
            </p:cNvSpPr>
            <p:nvPr/>
          </p:nvSpPr>
          <p:spPr bwMode="auto">
            <a:xfrm>
              <a:off x="1455713" y="2808737"/>
              <a:ext cx="1439863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1454126" y="3062737"/>
              <a:ext cx="14398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3182913" y="2808737"/>
              <a:ext cx="1439863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3182913" y="3053212"/>
              <a:ext cx="14398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1455713" y="3284973"/>
              <a:ext cx="14398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3182913" y="3284973"/>
              <a:ext cx="14398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34340" y="1988840"/>
            <a:ext cx="4223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spc="-20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000" b="1" spc="-20" dirty="0" smtClean="0">
                <a:latin typeface="나눔고딕" pitchFamily="50" charset="-127"/>
                <a:ea typeface="나눔고딕" pitchFamily="50" charset="-127"/>
              </a:rPr>
              <a:t>직선</a:t>
            </a:r>
            <a:endParaRPr lang="en-US" altLang="ko-KR" sz="10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23" name="그룹 30"/>
          <p:cNvGrpSpPr/>
          <p:nvPr/>
        </p:nvGrpSpPr>
        <p:grpSpPr>
          <a:xfrm>
            <a:off x="1594254" y="1966611"/>
            <a:ext cx="623012" cy="717845"/>
            <a:chOff x="780636" y="2807092"/>
            <a:chExt cx="623012" cy="717845"/>
          </a:xfrm>
        </p:grpSpPr>
        <p:sp>
          <p:nvSpPr>
            <p:cNvPr id="24" name="TextBox 23"/>
            <p:cNvSpPr txBox="1"/>
            <p:nvPr/>
          </p:nvSpPr>
          <p:spPr>
            <a:xfrm>
              <a:off x="780636" y="2807092"/>
              <a:ext cx="6230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spc="-20" dirty="0" smtClean="0">
                  <a:latin typeface="나눔고딕" pitchFamily="50" charset="-127"/>
                  <a:ea typeface="나눔고딕" pitchFamily="50" charset="-127"/>
                </a:rPr>
                <a:t>0.25pt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0636" y="3042904"/>
              <a:ext cx="6230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spc="-20" dirty="0" smtClean="0">
                  <a:latin typeface="나눔고딕" pitchFamily="50" charset="-127"/>
                  <a:ea typeface="나눔고딕" pitchFamily="50" charset="-127"/>
                </a:rPr>
                <a:t>1pt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0636" y="3278716"/>
              <a:ext cx="6230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spc="-20" dirty="0" smtClean="0">
                  <a:latin typeface="나눔고딕" pitchFamily="50" charset="-127"/>
                  <a:ea typeface="나눔고딕" pitchFamily="50" charset="-127"/>
                </a:rPr>
                <a:t>2pt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619314" y="3905050"/>
            <a:ext cx="6230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spc="-20" dirty="0" smtClean="0">
                <a:latin typeface="나눔고딕" pitchFamily="50" charset="-127"/>
                <a:ea typeface="나눔고딕" pitchFamily="50" charset="-127"/>
              </a:rPr>
              <a:t>8pt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340" y="2999143"/>
            <a:ext cx="4223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spc="-20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000" b="1" spc="-20" dirty="0" smtClean="0">
                <a:latin typeface="나눔고딕" pitchFamily="50" charset="-127"/>
                <a:ea typeface="나눔고딕" pitchFamily="50" charset="-127"/>
              </a:rPr>
              <a:t>화살표 선</a:t>
            </a:r>
            <a:endParaRPr lang="en-US" altLang="ko-KR" sz="10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0" name="그룹 38"/>
          <p:cNvGrpSpPr/>
          <p:nvPr/>
        </p:nvGrpSpPr>
        <p:grpSpPr>
          <a:xfrm>
            <a:off x="1619314" y="2996952"/>
            <a:ext cx="623012" cy="717845"/>
            <a:chOff x="780636" y="2807092"/>
            <a:chExt cx="623012" cy="717845"/>
          </a:xfrm>
        </p:grpSpPr>
        <p:sp>
          <p:nvSpPr>
            <p:cNvPr id="31" name="TextBox 30"/>
            <p:cNvSpPr txBox="1"/>
            <p:nvPr/>
          </p:nvSpPr>
          <p:spPr>
            <a:xfrm>
              <a:off x="780636" y="2807092"/>
              <a:ext cx="6230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spc="-20" dirty="0" smtClean="0">
                  <a:latin typeface="나눔고딕" pitchFamily="50" charset="-127"/>
                  <a:ea typeface="나눔고딕" pitchFamily="50" charset="-127"/>
                </a:rPr>
                <a:t>0.25pt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0636" y="3042904"/>
              <a:ext cx="6230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spc="-20" dirty="0" smtClean="0">
                  <a:latin typeface="나눔고딕" pitchFamily="50" charset="-127"/>
                  <a:ea typeface="나눔고딕" pitchFamily="50" charset="-127"/>
                </a:rPr>
                <a:t>1pt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80636" y="3278716"/>
              <a:ext cx="6230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spc="-20" dirty="0" smtClean="0">
                  <a:latin typeface="나눔고딕" pitchFamily="50" charset="-127"/>
                  <a:ea typeface="나눔고딕" pitchFamily="50" charset="-127"/>
                </a:rPr>
                <a:t>2pt</a:t>
              </a: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293780" y="4988806"/>
            <a:ext cx="3190405" cy="1176498"/>
            <a:chOff x="2293780" y="4924096"/>
            <a:chExt cx="3190405" cy="1176498"/>
          </a:xfrm>
        </p:grpSpPr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2293780" y="4924096"/>
              <a:ext cx="1342116" cy="4483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35" y="0"/>
                </a:cxn>
                <a:cxn ang="0">
                  <a:pos x="953" y="318"/>
                </a:cxn>
              </a:cxnLst>
              <a:rect l="0" t="0" r="r" b="b"/>
              <a:pathLst>
                <a:path w="953" h="318">
                  <a:moveTo>
                    <a:pt x="0" y="0"/>
                  </a:moveTo>
                  <a:lnTo>
                    <a:pt x="635" y="0"/>
                  </a:lnTo>
                  <a:lnTo>
                    <a:pt x="953" y="318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4117709" y="4924096"/>
              <a:ext cx="1214654" cy="191946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0" y="0"/>
                </a:cxn>
                <a:cxn ang="0">
                  <a:pos x="862" y="0"/>
                </a:cxn>
                <a:cxn ang="0">
                  <a:pos x="862" y="136"/>
                </a:cxn>
              </a:cxnLst>
              <a:rect l="0" t="0" r="r" b="b"/>
              <a:pathLst>
                <a:path w="862" h="136">
                  <a:moveTo>
                    <a:pt x="0" y="136"/>
                  </a:moveTo>
                  <a:lnTo>
                    <a:pt x="0" y="0"/>
                  </a:lnTo>
                  <a:lnTo>
                    <a:pt x="862" y="0"/>
                  </a:lnTo>
                  <a:lnTo>
                    <a:pt x="862" y="136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2293780" y="5773213"/>
              <a:ext cx="1342116" cy="191946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499" y="136"/>
                </a:cxn>
                <a:cxn ang="0">
                  <a:pos x="499" y="0"/>
                </a:cxn>
                <a:cxn ang="0">
                  <a:pos x="952" y="0"/>
                </a:cxn>
              </a:cxnLst>
              <a:rect l="0" t="0" r="r" b="b"/>
              <a:pathLst>
                <a:path w="952" h="136">
                  <a:moveTo>
                    <a:pt x="0" y="136"/>
                  </a:moveTo>
                  <a:lnTo>
                    <a:pt x="499" y="136"/>
                  </a:lnTo>
                  <a:lnTo>
                    <a:pt x="499" y="0"/>
                  </a:lnTo>
                  <a:lnTo>
                    <a:pt x="952" y="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4142069" y="5589240"/>
              <a:ext cx="1342116" cy="511354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0" y="0"/>
                </a:cxn>
                <a:cxn ang="0">
                  <a:pos x="590" y="0"/>
                </a:cxn>
                <a:cxn ang="0">
                  <a:pos x="952" y="362"/>
                </a:cxn>
              </a:cxnLst>
              <a:rect l="0" t="0" r="r" b="b"/>
              <a:pathLst>
                <a:path w="952" h="362">
                  <a:moveTo>
                    <a:pt x="0" y="136"/>
                  </a:moveTo>
                  <a:lnTo>
                    <a:pt x="0" y="0"/>
                  </a:lnTo>
                  <a:lnTo>
                    <a:pt x="590" y="0"/>
                  </a:lnTo>
                  <a:lnTo>
                    <a:pt x="952" y="362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Rix고딕 EB" pitchFamily="18" charset="-127"/>
                <a:ea typeface="Rix고딕 EB" pitchFamily="18" charset="-127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619672" y="4431790"/>
            <a:ext cx="71060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방법은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삽입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&gt;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도형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&gt;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선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&gt;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자유형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으로 해서 그릴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각도를 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0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도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,45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도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,90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도로 유지하면 시각적으로 더 좋습니다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4340" y="4471642"/>
            <a:ext cx="4223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spc="-20" dirty="0" smtClean="0">
                <a:latin typeface="나눔고딕" pitchFamily="50" charset="-127"/>
                <a:ea typeface="나눔고딕" pitchFamily="50" charset="-127"/>
              </a:rPr>
              <a:t>3. </a:t>
            </a:r>
            <a:r>
              <a:rPr lang="ko-KR" altLang="en-US" sz="1000" b="1" spc="-20" dirty="0" smtClean="0">
                <a:latin typeface="나눔고딕" pitchFamily="50" charset="-127"/>
                <a:ea typeface="나눔고딕" pitchFamily="50" charset="-127"/>
              </a:rPr>
              <a:t>곡선</a:t>
            </a:r>
            <a:endParaRPr lang="en-US" altLang="ko-KR" sz="10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3.3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선과 도형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기본 도형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223544" cy="29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기본 도형들은 필요한 크기에 맞게 조절해서 사용합니다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755578" y="1981476"/>
            <a:ext cx="7704854" cy="850816"/>
            <a:chOff x="755577" y="1981475"/>
            <a:chExt cx="8069661" cy="891100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755577" y="1988840"/>
              <a:ext cx="835019" cy="835018"/>
            </a:xfrm>
            <a:prstGeom prst="rect">
              <a:avLst/>
            </a:prstGeom>
            <a:solidFill>
              <a:schemeClr val="bg2"/>
            </a:solidFill>
            <a:ln w="3175" algn="ctr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ko-KR" altLang="en-US" dirty="0"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>
            <a:xfrm>
              <a:off x="1978076" y="1988840"/>
              <a:ext cx="828501" cy="828501"/>
            </a:xfrm>
            <a:prstGeom prst="roundRect">
              <a:avLst>
                <a:gd name="adj" fmla="val 777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Rix고딕 EB" pitchFamily="18" charset="-127"/>
                <a:ea typeface="Rix고딕 M" pitchFamily="18" charset="-127"/>
              </a:endParaRPr>
            </a:p>
          </p:txBody>
        </p:sp>
        <p:sp>
          <p:nvSpPr>
            <p:cNvPr id="8" name="타원 7"/>
            <p:cNvSpPr/>
            <p:nvPr/>
          </p:nvSpPr>
          <p:spPr>
            <a:xfrm>
              <a:off x="3111759" y="1988840"/>
              <a:ext cx="883734" cy="88373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Rix고딕 EB" pitchFamily="18" charset="-127"/>
                <a:ea typeface="Rix고딕 M" pitchFamily="18" charset="-127"/>
              </a:endParaRPr>
            </a:p>
          </p:txBody>
        </p:sp>
        <p:sp>
          <p:nvSpPr>
            <p:cNvPr id="9" name="이등변 삼각형 8"/>
            <p:cNvSpPr/>
            <p:nvPr/>
          </p:nvSpPr>
          <p:spPr>
            <a:xfrm>
              <a:off x="4223129" y="2003569"/>
              <a:ext cx="938968" cy="8094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Rix고딕 EB" pitchFamily="18" charset="-127"/>
                <a:ea typeface="Rix고딕 M" pitchFamily="18" charset="-127"/>
              </a:endParaRPr>
            </a:p>
          </p:txBody>
        </p:sp>
        <p:sp>
          <p:nvSpPr>
            <p:cNvPr id="10" name="AutoShape 5"/>
            <p:cNvSpPr>
              <a:spLocks noChangeArrowheads="1"/>
            </p:cNvSpPr>
            <p:nvPr/>
          </p:nvSpPr>
          <p:spPr bwMode="auto">
            <a:xfrm>
              <a:off x="5401221" y="1993101"/>
              <a:ext cx="932577" cy="621718"/>
            </a:xfrm>
            <a:prstGeom prst="wedgeRectCallout">
              <a:avLst>
                <a:gd name="adj1" fmla="val -44565"/>
                <a:gd name="adj2" fmla="val 94935"/>
              </a:avLst>
            </a:prstGeom>
            <a:solidFill>
              <a:schemeClr val="tx2"/>
            </a:solidFill>
            <a:ln w="9525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358775" indent="-358775"/>
              <a:endParaRPr lang="ko-KR" altLang="ko-KR" sz="900" dirty="0"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>
              <a:off x="7831036" y="1981475"/>
              <a:ext cx="994202" cy="662800"/>
            </a:xfrm>
            <a:prstGeom prst="wedgeEllipseCallout">
              <a:avLst>
                <a:gd name="adj1" fmla="val -43750"/>
                <a:gd name="adj2" fmla="val 70000"/>
              </a:avLst>
            </a:prstGeom>
            <a:solidFill>
              <a:schemeClr val="accent5"/>
            </a:solidFill>
            <a:ln w="9525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358775" indent="-358775"/>
              <a:endParaRPr lang="ko-KR" altLang="ko-KR" dirty="0"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>
              <a:off x="6623720" y="1988840"/>
              <a:ext cx="932577" cy="310860"/>
            </a:xfrm>
            <a:prstGeom prst="wedgeRectCallout">
              <a:avLst>
                <a:gd name="adj1" fmla="val -41926"/>
                <a:gd name="adj2" fmla="val 124009"/>
              </a:avLst>
            </a:prstGeom>
            <a:solidFill>
              <a:schemeClr val="accent2"/>
            </a:solidFill>
            <a:ln w="9525" algn="ctr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358775" indent="-358775"/>
              <a:endParaRPr lang="ko-KR" altLang="ko-KR" dirty="0">
                <a:latin typeface="Rix고딕 EB" pitchFamily="18" charset="-127"/>
                <a:ea typeface="Rix고딕 EB" pitchFamily="18" charset="-127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34340" y="3170164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도형 내의 텍스트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4340" y="3507352"/>
            <a:ext cx="52235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도형 안에 텍스트가 들어갈 경우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 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상하좌우 중앙 정렬을 권장합니다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755576" y="3962252"/>
            <a:ext cx="4901359" cy="1050924"/>
            <a:chOff x="755576" y="2259014"/>
            <a:chExt cx="4901359" cy="1050924"/>
          </a:xfrm>
        </p:grpSpPr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755576" y="2266001"/>
              <a:ext cx="1877978" cy="333249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358775" marR="0" lvl="0" indent="-358775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나눔고딕" pitchFamily="50" charset="-127"/>
                  <a:ea typeface="나눔고딕" pitchFamily="50" charset="-127"/>
                </a:rPr>
                <a:t>텍스트는 중앙정렬 기준</a:t>
              </a: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755576" y="2774693"/>
              <a:ext cx="1877978" cy="333249"/>
            </a:xfrm>
            <a:prstGeom prst="rect">
              <a:avLst/>
            </a:prstGeom>
            <a:solidFill>
              <a:schemeClr val="bg2"/>
            </a:solidFill>
            <a:ln w="3175" algn="ctr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358775" marR="0" lvl="0" indent="-358775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나눔고딕" pitchFamily="50" charset="-127"/>
                  <a:ea typeface="나눔고딕" pitchFamily="50" charset="-127"/>
                </a:rPr>
                <a:t>텍스트는 중앙정렬 기준</a:t>
              </a:r>
              <a:endParaRPr kumimoji="0" lang="ko-KR" altLang="en-US" sz="18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4612999" y="2266000"/>
              <a:ext cx="1043936" cy="1043938"/>
            </a:xfrm>
            <a:prstGeom prst="ellipse">
              <a:avLst/>
            </a:prstGeom>
            <a:solidFill>
              <a:schemeClr val="accent4"/>
            </a:solidFill>
            <a:ln w="25400" algn="ctr">
              <a:noFill/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marL="358775" indent="-358775" algn="ctr"/>
              <a:r>
                <a:rPr lang="ko-KR" altLang="en-US" sz="800" b="1" dirty="0" smtClean="0">
                  <a:latin typeface="나눔고딕" pitchFamily="50" charset="-127"/>
                  <a:ea typeface="나눔고딕" pitchFamily="50" charset="-127"/>
                </a:rPr>
                <a:t>텍스트는</a:t>
              </a:r>
              <a:endParaRPr lang="en-US" altLang="ko-KR" sz="8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358775" indent="-358775" algn="ctr"/>
              <a:r>
                <a:rPr lang="ko-KR" altLang="en-US" sz="800" b="1" dirty="0" smtClean="0">
                  <a:latin typeface="나눔고딕" pitchFamily="50" charset="-127"/>
                  <a:ea typeface="나눔고딕" pitchFamily="50" charset="-127"/>
                </a:rPr>
                <a:t>중앙정렬 </a:t>
              </a:r>
              <a:r>
                <a:rPr lang="ko-KR" altLang="en-US" sz="800" b="1" dirty="0">
                  <a:latin typeface="나눔고딕" pitchFamily="50" charset="-127"/>
                  <a:ea typeface="나눔고딕" pitchFamily="50" charset="-127"/>
                </a:rPr>
                <a:t>기준</a:t>
              </a:r>
            </a:p>
          </p:txBody>
        </p:sp>
        <p:sp>
          <p:nvSpPr>
            <p:cNvPr id="19" name="AutoShape 11"/>
            <p:cNvSpPr>
              <a:spLocks noChangeArrowheads="1"/>
            </p:cNvSpPr>
            <p:nvPr/>
          </p:nvSpPr>
          <p:spPr bwMode="auto">
            <a:xfrm>
              <a:off x="2932053" y="2259014"/>
              <a:ext cx="1419535" cy="1012638"/>
            </a:xfrm>
            <a:prstGeom prst="wedgeRectCallout">
              <a:avLst>
                <a:gd name="adj1" fmla="val -44162"/>
                <a:gd name="adj2" fmla="val 88546"/>
              </a:avLst>
            </a:prstGeom>
            <a:solidFill>
              <a:schemeClr val="accent2"/>
            </a:solidFill>
            <a:ln w="9525" algn="ctr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358775" indent="-358775" algn="ctr"/>
              <a:r>
                <a:rPr lang="ko-KR" altLang="en-US" sz="900" b="1" dirty="0">
                  <a:latin typeface="+mj-lt"/>
                  <a:ea typeface="나눔고딕" pitchFamily="50" charset="-127"/>
                </a:rPr>
                <a:t>설명박스</a:t>
              </a:r>
            </a:p>
          </p:txBody>
        </p:sp>
      </p:grpSp>
      <p:cxnSp>
        <p:nvCxnSpPr>
          <p:cNvPr id="20" name="직선 연결선 19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도형효과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492554"/>
            <a:ext cx="52235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그리기 도구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도형 효과</a:t>
            </a:r>
            <a:r>
              <a:rPr lang="ko-KR" altLang="en-US" sz="10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의</a:t>
            </a:r>
            <a:r>
              <a:rPr lang="ko-KR" altLang="en-US" sz="1000" spc="-2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기능들을 사용하여 도형에 효과를 줄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가장 완성도가 높은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그림자 효과와 반사 효과를 권장합니다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한 도형에 한가지 효과만 사용하는 것을 권장합니다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3.3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선과 도형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" name="Picture 6" descr="C:\Documents and Settings\Administrator\바탕 화면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1344" y="2671758"/>
            <a:ext cx="2372436" cy="2628917"/>
          </a:xfrm>
          <a:prstGeom prst="rect">
            <a:avLst/>
          </a:prstGeom>
          <a:noFill/>
        </p:spPr>
      </p:pic>
      <p:pic>
        <p:nvPicPr>
          <p:cNvPr id="6" name="Picture 7" descr="C:\Documents and Settings\Administrator\바탕 화면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819" y="2671758"/>
            <a:ext cx="2365488" cy="3023989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/>
        </p:nvSpPr>
        <p:spPr>
          <a:xfrm>
            <a:off x="683568" y="4694704"/>
            <a:ext cx="51367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ix고딕 EB" pitchFamily="18" charset="-127"/>
                <a:ea typeface="나눔고딕" pitchFamily="50" charset="-127"/>
              </a:rPr>
              <a:t>그림자 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Rix고딕 EB" pitchFamily="18" charset="-127"/>
              <a:ea typeface="나눔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415170" y="4694704"/>
            <a:ext cx="38785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ix고딕 EB" pitchFamily="18" charset="-127"/>
                <a:ea typeface="나눔고딕" pitchFamily="50" charset="-127"/>
              </a:rPr>
              <a:t>반사</a:t>
            </a:r>
            <a:endParaRPr lang="ko-KR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Rix고딕 EB" pitchFamily="18" charset="-127"/>
              <a:ea typeface="나눔고딕" pitchFamily="50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도형효과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764613"/>
            <a:ext cx="5223544" cy="29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1.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그림자 효과</a:t>
            </a:r>
            <a:endParaRPr lang="en-US" altLang="ko-KR" sz="1000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3.3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선과 도형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755576" y="3942176"/>
            <a:ext cx="1143008" cy="11430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Rix고딕 EB" pitchFamily="18" charset="-127"/>
              <a:ea typeface="Rix고딕 M" pitchFamily="18" charset="-127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2092284" y="3942176"/>
            <a:ext cx="1143008" cy="11430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Rix고딕 EB" pitchFamily="18" charset="-127"/>
              <a:ea typeface="Rix고딕 M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3428992" y="3942176"/>
            <a:ext cx="1143008" cy="11430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reflection blurRad="6350" stA="50000" endA="300" endPos="90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Rix고딕 EB" pitchFamily="18" charset="-127"/>
              <a:ea typeface="Rix고딕 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55576" y="2204984"/>
            <a:ext cx="1008112" cy="1080000"/>
          </a:xfrm>
          <a:prstGeom prst="rect">
            <a:avLst/>
          </a:prstGeom>
          <a:solidFill>
            <a:srgbClr val="4F79A1"/>
          </a:solidFill>
          <a:ln>
            <a:noFill/>
          </a:ln>
          <a:effectLst>
            <a:outerShdw blurRad="38100" dist="38100" dir="2700000" algn="tl" rotWithShape="0">
              <a:schemeClr val="bg1">
                <a:lumMod val="65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123728" y="2204864"/>
            <a:ext cx="1008112" cy="1080000"/>
          </a:xfrm>
          <a:prstGeom prst="rect">
            <a:avLst/>
          </a:prstGeom>
          <a:solidFill>
            <a:srgbClr val="4F79A1"/>
          </a:solidFill>
          <a:ln>
            <a:noFill/>
          </a:ln>
          <a:effectLst>
            <a:outerShdw blurRad="38100" dist="381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496440" y="2204984"/>
            <a:ext cx="1008112" cy="1080000"/>
          </a:xfrm>
          <a:prstGeom prst="rect">
            <a:avLst/>
          </a:prstGeom>
          <a:solidFill>
            <a:srgbClr val="4F79A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4340" y="3537883"/>
            <a:ext cx="5223544" cy="29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2.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반사 효과</a:t>
            </a:r>
            <a:endParaRPr lang="en-US" altLang="ko-KR" sz="1000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3.4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다이어그램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spc="-20" dirty="0" smtClean="0">
                <a:latin typeface="나눔고딕" pitchFamily="50" charset="-127"/>
                <a:ea typeface="나눔고딕" pitchFamily="50" charset="-127"/>
              </a:rPr>
              <a:t>Smart Art</a:t>
            </a:r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를 이용한 다이어그램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2235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삽입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&gt; Smart Art</a:t>
            </a:r>
            <a:r>
              <a:rPr lang="en-US" altLang="ko-KR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기능을 사용하여 손쉽게 다이어그램을 만들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755576" y="2208571"/>
            <a:ext cx="5944019" cy="2997395"/>
            <a:chOff x="755576" y="2113582"/>
            <a:chExt cx="5944019" cy="2997395"/>
          </a:xfrm>
        </p:grpSpPr>
        <p:pic>
          <p:nvPicPr>
            <p:cNvPr id="6" name="Picture 2" descr="C:\Documents and Settings\Administrator\바탕 화면\222\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2113582"/>
              <a:ext cx="5944019" cy="7393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Line 42"/>
            <p:cNvSpPr>
              <a:spLocks noChangeShapeType="1"/>
            </p:cNvSpPr>
            <p:nvPr/>
          </p:nvSpPr>
          <p:spPr bwMode="auto">
            <a:xfrm rot="5400000">
              <a:off x="1883445" y="3105200"/>
              <a:ext cx="283048" cy="0"/>
            </a:xfrm>
            <a:prstGeom prst="line">
              <a:avLst/>
            </a:prstGeom>
            <a:noFill/>
            <a:ln w="101600">
              <a:solidFill>
                <a:schemeClr val="bg2"/>
              </a:solidFill>
              <a:round/>
              <a:headEnd/>
              <a:tailEnd type="triangle" w="med" len="sm"/>
            </a:ln>
            <a:effectLst/>
          </p:spPr>
          <p:txBody>
            <a:bodyPr lIns="0" tIns="0" rIns="0" bIns="0"/>
            <a:lstStyle/>
            <a:p>
              <a:endParaRPr lang="ko-KR" altLang="en-US" u="sng" dirty="0">
                <a:latin typeface="Rix고딕 EB" pitchFamily="18" charset="-127"/>
                <a:ea typeface="Rix고딕 EB" pitchFamily="18" charset="-127"/>
              </a:endParaRPr>
            </a:p>
          </p:txBody>
        </p:sp>
        <p:pic>
          <p:nvPicPr>
            <p:cNvPr id="8" name="Picture 3" descr="C:\Documents and Settings\Administrator\바탕 화면\222\5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3359416"/>
              <a:ext cx="3537320" cy="175156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</p:grpSp>
      <p:sp>
        <p:nvSpPr>
          <p:cNvPr id="9" name="타원 8"/>
          <p:cNvSpPr/>
          <p:nvPr/>
        </p:nvSpPr>
        <p:spPr>
          <a:xfrm>
            <a:off x="1823845" y="2457451"/>
            <a:ext cx="333374" cy="333374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3.4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다이어그램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spc="-20" dirty="0" smtClean="0">
                <a:latin typeface="나눔고딕" pitchFamily="50" charset="-127"/>
                <a:ea typeface="나눔고딕" pitchFamily="50" charset="-127"/>
              </a:rPr>
              <a:t>Smart Art</a:t>
            </a:r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를 이용한 다이어그램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67459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색상은 여러 색상을 사용하는 것보다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단일 색상을 사용하실 것을 권장합니다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스타일은 보통효과를 권장합니다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755576" y="2348805"/>
            <a:ext cx="4500000" cy="3600475"/>
            <a:chOff x="755576" y="2257417"/>
            <a:chExt cx="4500000" cy="3600475"/>
          </a:xfrm>
        </p:grpSpPr>
        <p:pic>
          <p:nvPicPr>
            <p:cNvPr id="6" name="Picture 2" descr="C:\Documents and Settings\Administrator\바탕 화면\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2359106"/>
              <a:ext cx="4500000" cy="3498786"/>
            </a:xfrm>
            <a:prstGeom prst="rect">
              <a:avLst/>
            </a:prstGeom>
            <a:noFill/>
          </p:spPr>
        </p:pic>
        <p:sp>
          <p:nvSpPr>
            <p:cNvPr id="7" name="직사각형 6"/>
            <p:cNvSpPr/>
            <p:nvPr/>
          </p:nvSpPr>
          <p:spPr>
            <a:xfrm>
              <a:off x="3172601" y="3639265"/>
              <a:ext cx="1454913" cy="685086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Rix고딕 EB" pitchFamily="18" charset="-127"/>
                <a:ea typeface="Rix고딕 M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123677" y="2560014"/>
              <a:ext cx="324000" cy="270000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Rix고딕 EB" pitchFamily="18" charset="-127"/>
                <a:ea typeface="Rix고딕 M" pitchFamily="18" charset="-127"/>
              </a:endParaRPr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4389797" y="2257417"/>
              <a:ext cx="775885" cy="265435"/>
            </a:xfrm>
            <a:prstGeom prst="wedgeRectCallout">
              <a:avLst>
                <a:gd name="adj1" fmla="val -41926"/>
                <a:gd name="adj2" fmla="val 124009"/>
              </a:avLst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marL="358775" indent="-358775"/>
              <a:endParaRPr lang="ko-KR" altLang="ko-KR" dirty="0"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445806" y="2259524"/>
              <a:ext cx="6655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bg1"/>
                  </a:solidFill>
                  <a:latin typeface="Rix고딕 EB" pitchFamily="18" charset="-127"/>
                  <a:ea typeface="나눔고딕" pitchFamily="50" charset="-127"/>
                </a:rPr>
                <a:t>보통효과</a:t>
              </a:r>
              <a:endParaRPr lang="ko-KR" altLang="en-US" sz="1000" b="1" dirty="0">
                <a:solidFill>
                  <a:schemeClr val="bg1"/>
                </a:solidFill>
                <a:latin typeface="Rix고딕 EB" pitchFamily="18" charset="-127"/>
                <a:ea typeface="나눔고딕" pitchFamily="50" charset="-127"/>
              </a:endParaRPr>
            </a:p>
          </p:txBody>
        </p:sp>
      </p:grpSp>
      <p:cxnSp>
        <p:nvCxnSpPr>
          <p:cNvPr id="11" name="직선 연결선 10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3.4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다이어그램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spc="-20" dirty="0" smtClean="0">
                <a:latin typeface="나눔고딕" pitchFamily="50" charset="-127"/>
                <a:ea typeface="나눔고딕" pitchFamily="50" charset="-127"/>
              </a:rPr>
              <a:t>Smart Art</a:t>
            </a:r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를 이용한 다이어그램 예시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다이어그램 3"/>
          <p:cNvGraphicFramePr/>
          <p:nvPr/>
        </p:nvGraphicFramePr>
        <p:xfrm>
          <a:off x="1000099" y="1500174"/>
          <a:ext cx="4362731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다이어그램 4"/>
          <p:cNvGraphicFramePr/>
          <p:nvPr/>
        </p:nvGraphicFramePr>
        <p:xfrm>
          <a:off x="4572000" y="2516195"/>
          <a:ext cx="4262446" cy="2841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6" name="직선 연결선 5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3.4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다이어그램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spc="-20" dirty="0" smtClean="0">
                <a:latin typeface="나눔고딕" pitchFamily="50" charset="-127"/>
                <a:ea typeface="나눔고딕" pitchFamily="50" charset="-127"/>
              </a:rPr>
              <a:t>Smart Art</a:t>
            </a:r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를 이용한 다이어그램 예시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다이어그램 3"/>
          <p:cNvGraphicFramePr/>
          <p:nvPr/>
        </p:nvGraphicFramePr>
        <p:xfrm>
          <a:off x="952496" y="2214554"/>
          <a:ext cx="7262842" cy="3032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3.4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다이어그램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spc="-20" dirty="0" smtClean="0">
                <a:latin typeface="나눔고딕" pitchFamily="50" charset="-127"/>
                <a:ea typeface="나눔고딕" pitchFamily="50" charset="-127"/>
              </a:rPr>
              <a:t>Smart Art</a:t>
            </a:r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를 이용한 다이어그램 예시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다이어그램 3"/>
          <p:cNvGraphicFramePr/>
          <p:nvPr/>
        </p:nvGraphicFramePr>
        <p:xfrm>
          <a:off x="1857356" y="3391360"/>
          <a:ext cx="5643602" cy="2609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다이어그램 4"/>
          <p:cNvGraphicFramePr/>
          <p:nvPr/>
        </p:nvGraphicFramePr>
        <p:xfrm>
          <a:off x="2066929" y="1097420"/>
          <a:ext cx="5048264" cy="3365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6" name="직선 연결선 5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3.5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차트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차트의 사용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2235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삽입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차트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기능을 사용하여 차트를 만들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755576" y="2196193"/>
            <a:ext cx="5919828" cy="3393047"/>
            <a:chOff x="1000100" y="2031133"/>
            <a:chExt cx="7200000" cy="4126799"/>
          </a:xfrm>
        </p:grpSpPr>
        <p:pic>
          <p:nvPicPr>
            <p:cNvPr id="6" name="Picture 2" descr="C:\Documents and Settings\Administrator\바탕 화면\222\1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00100" y="2031133"/>
              <a:ext cx="7200000" cy="859701"/>
            </a:xfrm>
            <a:prstGeom prst="rect">
              <a:avLst/>
            </a:prstGeom>
            <a:noFill/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7" name="Picture 3" descr="C:\Documents and Settings\Administrator\바탕 화면\222\10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0100" y="3464575"/>
              <a:ext cx="3960000" cy="2693357"/>
            </a:xfrm>
            <a:prstGeom prst="rect">
              <a:avLst/>
            </a:prstGeom>
            <a:noFill/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8" name="Line 42"/>
            <p:cNvSpPr>
              <a:spLocks noChangeShapeType="1"/>
            </p:cNvSpPr>
            <p:nvPr/>
          </p:nvSpPr>
          <p:spPr bwMode="auto">
            <a:xfrm rot="5400000">
              <a:off x="2516885" y="3170848"/>
              <a:ext cx="360000" cy="0"/>
            </a:xfrm>
            <a:prstGeom prst="line">
              <a:avLst/>
            </a:prstGeom>
            <a:noFill/>
            <a:ln w="101600">
              <a:solidFill>
                <a:schemeClr val="bg2"/>
              </a:solidFill>
              <a:round/>
              <a:headEnd/>
              <a:tailEnd type="triangle" w="med" len="sm"/>
            </a:ln>
            <a:effectLst/>
          </p:spPr>
          <p:txBody>
            <a:bodyPr lIns="0" tIns="0" rIns="0" bIns="0"/>
            <a:lstStyle/>
            <a:p>
              <a:endParaRPr lang="ko-KR" altLang="en-US" u="sng" dirty="0">
                <a:latin typeface="Rix고딕 EB" pitchFamily="18" charset="-127"/>
                <a:ea typeface="Rix고딕 EB" pitchFamily="18" charset="-127"/>
              </a:endParaRPr>
            </a:p>
          </p:txBody>
        </p:sp>
      </p:grpSp>
      <p:sp>
        <p:nvSpPr>
          <p:cNvPr id="9" name="타원 8"/>
          <p:cNvSpPr/>
          <p:nvPr/>
        </p:nvSpPr>
        <p:spPr>
          <a:xfrm>
            <a:off x="1990756" y="2418979"/>
            <a:ext cx="333374" cy="333374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3.5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차트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차트 스타일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223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차트의 스타일은 아래 표시된 스타일을 권장합니다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기본적으로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단색 위주의 색상 구성을 권장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하지만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상황에 따라 여러 색상을 사용할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755576" y="2431379"/>
            <a:ext cx="6151061" cy="2590130"/>
            <a:chOff x="933427" y="2381243"/>
            <a:chExt cx="6151061" cy="2590130"/>
          </a:xfrm>
        </p:grpSpPr>
        <p:pic>
          <p:nvPicPr>
            <p:cNvPr id="6" name="Picture 2" descr="C:\Documents and Settings\Administrator\바탕 화면\222\13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33427" y="2381243"/>
              <a:ext cx="5636547" cy="2590130"/>
            </a:xfrm>
            <a:prstGeom prst="rect">
              <a:avLst/>
            </a:prstGeom>
            <a:noFill/>
          </p:spPr>
        </p:pic>
        <p:sp>
          <p:nvSpPr>
            <p:cNvPr id="7" name="직사각형 6"/>
            <p:cNvSpPr/>
            <p:nvPr/>
          </p:nvSpPr>
          <p:spPr>
            <a:xfrm>
              <a:off x="933427" y="3192951"/>
              <a:ext cx="5630417" cy="46489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>
                <a:solidFill>
                  <a:schemeClr val="tx1"/>
                </a:solidFill>
                <a:latin typeface="Rix고딕 EB" pitchFamily="18" charset="-127"/>
                <a:ea typeface="Rix고딕 M" pitchFamily="18" charset="-127"/>
              </a:endParaRP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6111030" y="2746520"/>
              <a:ext cx="932436" cy="252448"/>
            </a:xfrm>
            <a:prstGeom prst="wedgeRectCallout">
              <a:avLst>
                <a:gd name="adj1" fmla="val -41926"/>
                <a:gd name="adj2" fmla="val 124009"/>
              </a:avLst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marL="358775" indent="-358775"/>
              <a:endParaRPr lang="ko-KR" altLang="ko-KR" sz="1000" dirty="0">
                <a:latin typeface="Rix고딕 EB" pitchFamily="18" charset="-127"/>
                <a:ea typeface="Rix고딕 EB" pitchFamily="18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072813" y="2746917"/>
              <a:ext cx="10116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스타일 </a:t>
              </a:r>
              <a:r>
                <a:rPr lang="en-US" altLang="ko-KR" sz="10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17-24</a:t>
              </a:r>
              <a:endParaRPr lang="ko-KR" altLang="en-US" sz="1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0" name="직선 연결선 9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3.5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차트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차트 예시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차트 3"/>
          <p:cNvGraphicFramePr/>
          <p:nvPr/>
        </p:nvGraphicFramePr>
        <p:xfrm>
          <a:off x="1000100" y="1785926"/>
          <a:ext cx="7143800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3.5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차트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차트 예시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차트 3"/>
          <p:cNvGraphicFramePr/>
          <p:nvPr/>
        </p:nvGraphicFramePr>
        <p:xfrm>
          <a:off x="1038200" y="1795451"/>
          <a:ext cx="7143800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3.5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차트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차트 예시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차트 3"/>
          <p:cNvGraphicFramePr/>
          <p:nvPr/>
        </p:nvGraphicFramePr>
        <p:xfrm>
          <a:off x="1187624" y="1849619"/>
          <a:ext cx="6840760" cy="3762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3.5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차트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차트 예시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차트 3"/>
          <p:cNvGraphicFramePr/>
          <p:nvPr/>
        </p:nvGraphicFramePr>
        <p:xfrm>
          <a:off x="1000100" y="1714489"/>
          <a:ext cx="3235280" cy="3976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차트 4"/>
          <p:cNvGraphicFramePr/>
          <p:nvPr/>
        </p:nvGraphicFramePr>
        <p:xfrm>
          <a:off x="4500562" y="1428736"/>
          <a:ext cx="3603379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직선 연결선 5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3.5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차트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데이터 편집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C:\Documents and Settings\nhn\바탕 화면\차트_데이터편집01.jpg"/>
          <p:cNvPicPr>
            <a:picLocks noChangeAspect="1" noChangeArrowheads="1"/>
          </p:cNvPicPr>
          <p:nvPr/>
        </p:nvPicPr>
        <p:blipFill>
          <a:blip r:embed="rId2" cstate="print"/>
          <a:srcRect l="40910"/>
          <a:stretch>
            <a:fillRect/>
          </a:stretch>
        </p:blipFill>
        <p:spPr bwMode="auto">
          <a:xfrm>
            <a:off x="727001" y="1556792"/>
            <a:ext cx="3120330" cy="3932760"/>
          </a:xfrm>
          <a:prstGeom prst="rect">
            <a:avLst/>
          </a:prstGeom>
          <a:noFill/>
        </p:spPr>
      </p:pic>
      <p:pic>
        <p:nvPicPr>
          <p:cNvPr id="1027" name="Picture 3" descr="C:\Documents and Settings\nhn\바탕 화면\차트_데이터편집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2973" y="1556792"/>
            <a:ext cx="2402185" cy="2219586"/>
          </a:xfrm>
          <a:prstGeom prst="rect">
            <a:avLst/>
          </a:prstGeom>
          <a:noFill/>
        </p:spPr>
      </p:pic>
      <p:pic>
        <p:nvPicPr>
          <p:cNvPr id="1028" name="Picture 4" descr="C:\Documents and Settings\nhn\바탕 화면\차트_데이터편집03.jpg"/>
          <p:cNvPicPr>
            <a:picLocks noChangeAspect="1" noChangeArrowheads="1"/>
          </p:cNvPicPr>
          <p:nvPr/>
        </p:nvPicPr>
        <p:blipFill>
          <a:blip r:embed="rId4" cstate="print"/>
          <a:srcRect l="49796" t="32248" r="12677" b="13333"/>
          <a:stretch>
            <a:fillRect/>
          </a:stretch>
        </p:blipFill>
        <p:spPr bwMode="auto">
          <a:xfrm>
            <a:off x="6480720" y="1412776"/>
            <a:ext cx="2333592" cy="25202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54993" y="5589240"/>
            <a:ext cx="5223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latin typeface="나눔고딕" pitchFamily="50" charset="-127"/>
                <a:ea typeface="나눔고딕" pitchFamily="50" charset="-127"/>
              </a:rPr>
              <a:t>제공되는 문서 파일에 있는 차트 스타일을 그대로 이용하시려면</a:t>
            </a:r>
            <a:r>
              <a:rPr lang="en-US" altLang="ko-KR" sz="800" spc="-20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latin typeface="나눔고딕" pitchFamily="50" charset="-127"/>
                <a:ea typeface="나눔고딕" pitchFamily="50" charset="-127"/>
              </a:rPr>
              <a:t>해당 차트를 선택한 뒤 오른 클릭하여 </a:t>
            </a:r>
            <a:r>
              <a:rPr lang="en-US" altLang="ko-KR" sz="800" spc="-20" dirty="0" smtClean="0"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800" spc="-20" dirty="0" smtClean="0">
                <a:latin typeface="나눔고딕" pitchFamily="50" charset="-127"/>
                <a:ea typeface="나눔고딕" pitchFamily="50" charset="-127"/>
              </a:rPr>
              <a:t>데이터 편집</a:t>
            </a:r>
            <a:r>
              <a:rPr lang="en-US" altLang="ko-KR" sz="800" spc="-20" dirty="0" smtClean="0"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800" spc="-20" dirty="0" smtClean="0">
                <a:latin typeface="나눔고딕" pitchFamily="50" charset="-127"/>
                <a:ea typeface="나눔고딕" pitchFamily="50" charset="-127"/>
              </a:rPr>
              <a:t>을 누릅니다</a:t>
            </a:r>
            <a:r>
              <a:rPr lang="en-US" altLang="ko-KR" sz="8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9966" y="3861048"/>
            <a:ext cx="2235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latin typeface="나눔고딕" pitchFamily="50" charset="-127"/>
                <a:ea typeface="나눔고딕" pitchFamily="50" charset="-127"/>
              </a:rPr>
              <a:t>팝업 엑셀 화면에서 데이터를 편집할 수 있습니다</a:t>
            </a:r>
            <a:r>
              <a:rPr lang="en-US" altLang="ko-KR" sz="8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2728" y="3861048"/>
            <a:ext cx="2591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latin typeface="나눔고딕" pitchFamily="50" charset="-127"/>
                <a:ea typeface="나눔고딕" pitchFamily="50" charset="-127"/>
              </a:rPr>
              <a:t>추가된 그래프 영역의 수치를 기존 스타일에 적용된 </a:t>
            </a:r>
            <a:endParaRPr lang="en-US" altLang="ko-KR" sz="800" spc="-2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latin typeface="나눔고딕" pitchFamily="50" charset="-127"/>
                <a:ea typeface="나눔고딕" pitchFamily="50" charset="-127"/>
              </a:rPr>
              <a:t>글꼴 </a:t>
            </a:r>
            <a:r>
              <a:rPr lang="ko-KR" altLang="en-US" sz="800" u="sng" spc="-2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색깔과 크기로</a:t>
            </a:r>
            <a:endParaRPr lang="en-US" altLang="ko-KR" sz="800" u="sng" spc="-20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800" spc="-20" dirty="0" smtClean="0">
                <a:latin typeface="나눔고딕" pitchFamily="50" charset="-127"/>
                <a:ea typeface="나눔고딕" pitchFamily="50" charset="-127"/>
              </a:rPr>
              <a:t>동일하게 적용해주시면 됩니다</a:t>
            </a:r>
            <a:r>
              <a:rPr lang="en-US" altLang="ko-KR" sz="8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3.6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표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표의 사용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2235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삽입 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표 기능을 사용하여 차트를 만들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표 내의 텍스트는 좌측 정렬을 권장합니다</a:t>
            </a:r>
            <a:r>
              <a:rPr lang="en-US" altLang="ko-KR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표의 스타일은 보통 스타일</a:t>
            </a:r>
            <a:r>
              <a:rPr lang="en-US" altLang="ko-KR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를 권장합니다</a:t>
            </a:r>
            <a:r>
              <a:rPr lang="en-US" altLang="ko-KR" sz="1000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5" name="Picture 2" descr="C:\Documents and Settings\Administrator\바탕 화면\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6997" y="2535331"/>
            <a:ext cx="2643206" cy="3811251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718511" y="4648200"/>
            <a:ext cx="2567048" cy="2667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  <a:latin typeface="Rix고딕 EB" pitchFamily="18" charset="-127"/>
              <a:ea typeface="Rix고딕 M" pitchFamily="18" charset="-127"/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899814" y="4189365"/>
            <a:ext cx="1096121" cy="239944"/>
          </a:xfrm>
          <a:prstGeom prst="wedgeRectCallout">
            <a:avLst>
              <a:gd name="adj1" fmla="val -41926"/>
              <a:gd name="adj2" fmla="val 124009"/>
            </a:avLst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marL="358775" indent="-358775"/>
            <a:endParaRPr lang="ko-KR" altLang="ko-KR" sz="1000" dirty="0">
              <a:latin typeface="Rix고딕 EB" pitchFamily="18" charset="-127"/>
              <a:ea typeface="Rix고딕 E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18511" y="2994740"/>
            <a:ext cx="2567048" cy="32641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  <a:latin typeface="Rix고딕 EB" pitchFamily="18" charset="-127"/>
              <a:ea typeface="Rix고딕 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933551" y="4171951"/>
            <a:ext cx="10623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  <a:latin typeface="+mn-ea"/>
              </a:rPr>
              <a:t>보통 스타일 </a:t>
            </a:r>
            <a:r>
              <a:rPr lang="en-US" altLang="ko-KR" sz="1000" b="1" dirty="0" smtClean="0">
                <a:solidFill>
                  <a:schemeClr val="bg1"/>
                </a:solidFill>
                <a:latin typeface="+mn-ea"/>
              </a:rPr>
              <a:t>2</a:t>
            </a:r>
            <a:endParaRPr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3.6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표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표 예시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55576" y="1857364"/>
          <a:ext cx="5772186" cy="2917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598"/>
                <a:gridCol w="824598"/>
                <a:gridCol w="824598"/>
                <a:gridCol w="824598"/>
                <a:gridCol w="824598"/>
                <a:gridCol w="824598"/>
                <a:gridCol w="824598"/>
              </a:tblGrid>
              <a:tr h="4863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항목</a:t>
                      </a:r>
                      <a:endParaRPr lang="ko-KR" altLang="en-US" sz="900" dirty="0"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항목</a:t>
                      </a:r>
                      <a:endParaRPr lang="ko-KR" altLang="en-US" sz="900" dirty="0"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항목</a:t>
                      </a:r>
                      <a:endParaRPr lang="ko-KR" altLang="en-US" sz="900" dirty="0"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항목</a:t>
                      </a:r>
                      <a:endParaRPr lang="ko-KR" altLang="en-US" sz="900" dirty="0"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항목</a:t>
                      </a:r>
                      <a:endParaRPr lang="ko-KR" altLang="en-US" sz="900" dirty="0"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항목</a:t>
                      </a:r>
                      <a:endParaRPr lang="ko-KR" altLang="en-US" sz="900" dirty="0"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항목</a:t>
                      </a:r>
                      <a:endParaRPr lang="ko-KR" altLang="en-US" sz="900" dirty="0"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</a:tr>
              <a:tr h="4863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</a:tr>
              <a:tr h="4863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</a:tr>
              <a:tr h="4863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</a:tr>
              <a:tr h="4863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</a:tr>
              <a:tr h="4863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내용</a:t>
                      </a:r>
                      <a:endParaRPr lang="ko-KR" altLang="en-US" sz="9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ix고딕 EB" pitchFamily="18" charset="-127"/>
                        <a:ea typeface="Rix고딕 M" pitchFamily="18" charset="-127"/>
                      </a:endParaRPr>
                    </a:p>
                  </a:txBody>
                  <a:tcPr marL="81190" marR="81190" marT="40596" marB="40596" anchor="ctr"/>
                </a:tc>
              </a:tr>
            </a:tbl>
          </a:graphicData>
        </a:graphic>
      </p:graphicFrame>
      <p:cxnSp>
        <p:nvCxnSpPr>
          <p:cNvPr id="5" name="직선 연결선 4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3.7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부가 이미지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909062"/>
            <a:ext cx="19934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spc="-2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블릿</a:t>
            </a:r>
            <a:r>
              <a:rPr lang="ko-KR" altLang="en-US" sz="9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적용 예</a:t>
            </a:r>
            <a:endParaRPr lang="en-US" altLang="ko-KR" sz="900" spc="-2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4008" y="1909062"/>
            <a:ext cx="1584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spc="-2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클립아트 적용 예</a:t>
            </a:r>
            <a:endParaRPr lang="en-US" altLang="ko-KR" sz="900" spc="-20" dirty="0" smtClean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340" y="1124744"/>
            <a:ext cx="52235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제공되는 일부 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PPT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문서에는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해당 문서의 디자인 주제에 맞는 </a:t>
            </a: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블릿과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클립아트가 지원됩니다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2050" name="Picture 2" descr="C:\Documents and Settings\nhn\바탕 화면\클립아트예시.jpg"/>
          <p:cNvPicPr>
            <a:picLocks noChangeAspect="1" noChangeArrowheads="1"/>
          </p:cNvPicPr>
          <p:nvPr/>
        </p:nvPicPr>
        <p:blipFill>
          <a:blip r:embed="rId2" cstate="print"/>
          <a:srcRect r="4990"/>
          <a:stretch>
            <a:fillRect/>
          </a:stretch>
        </p:blipFill>
        <p:spPr bwMode="auto">
          <a:xfrm>
            <a:off x="4716016" y="2204864"/>
            <a:ext cx="4104456" cy="3430873"/>
          </a:xfrm>
          <a:prstGeom prst="rect">
            <a:avLst/>
          </a:prstGeom>
          <a:noFill/>
        </p:spPr>
      </p:pic>
      <p:pic>
        <p:nvPicPr>
          <p:cNvPr id="2051" name="Picture 3" descr="C:\Documents and Settings\nhn\바탕 화면\블릿예시.jpg"/>
          <p:cNvPicPr>
            <a:picLocks noChangeAspect="1" noChangeArrowheads="1"/>
          </p:cNvPicPr>
          <p:nvPr/>
        </p:nvPicPr>
        <p:blipFill>
          <a:blip r:embed="rId3" cstate="print"/>
          <a:srcRect r="12608"/>
          <a:stretch>
            <a:fillRect/>
          </a:stretch>
        </p:blipFill>
        <p:spPr bwMode="auto">
          <a:xfrm>
            <a:off x="724669" y="2204864"/>
            <a:ext cx="3775323" cy="3430873"/>
          </a:xfrm>
          <a:prstGeom prst="rect">
            <a:avLst/>
          </a:prstGeom>
          <a:noFill/>
        </p:spPr>
      </p:pic>
      <p:cxnSp>
        <p:nvCxnSpPr>
          <p:cNvPr id="8" name="직선 연결선 7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037" y="2344094"/>
            <a:ext cx="7072362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ko-KR" sz="4000" b="1" spc="-100" baseline="30000" dirty="0" smtClean="0">
                <a:latin typeface="나눔고딕" pitchFamily="50" charset="-127"/>
                <a:ea typeface="나눔고딕" pitchFamily="50" charset="-127"/>
              </a:rPr>
              <a:t>04</a:t>
            </a:r>
            <a:r>
              <a:rPr lang="en-US" altLang="ko-KR" sz="4000" b="1" spc="-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4000" b="1" spc="-100" dirty="0" smtClean="0">
                <a:latin typeface="나눔고딕" pitchFamily="50" charset="-127"/>
                <a:ea typeface="나눔고딕" pitchFamily="50" charset="-127"/>
              </a:rPr>
              <a:t>문서 작성 팁</a:t>
            </a:r>
            <a:endParaRPr lang="en-US" altLang="ko-KR" sz="4000" b="1" spc="-1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쪽번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5613808"/>
            <a:ext cx="1944216" cy="335472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56129" y="2993064"/>
            <a:ext cx="4282426" cy="3017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48574" y="169524"/>
            <a:ext cx="42234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4.1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문서 제목 및 페이지번호 설정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슬라이드 마스터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484784"/>
            <a:ext cx="5223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문서를 새로 만들 경우 문서 하단의 문서 제목을 수정합니다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문서 제목을 수정하기 위해서는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보기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&gt;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슬라이드 마스터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를 열어 수정합니다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grpSp>
        <p:nvGrpSpPr>
          <p:cNvPr id="7" name="그룹 20"/>
          <p:cNvGrpSpPr/>
          <p:nvPr/>
        </p:nvGrpSpPr>
        <p:grpSpPr>
          <a:xfrm>
            <a:off x="755576" y="2204864"/>
            <a:ext cx="4281476" cy="526951"/>
            <a:chOff x="954959" y="2305043"/>
            <a:chExt cx="4281476" cy="526951"/>
          </a:xfrm>
        </p:grpSpPr>
        <p:pic>
          <p:nvPicPr>
            <p:cNvPr id="8" name="Picture 2" descr="D:\works\07.11.NHN.Documents\PPT.NEW\guide_images\master_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54959" y="2305043"/>
              <a:ext cx="4281476" cy="526951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</p:pic>
        <p:sp>
          <p:nvSpPr>
            <p:cNvPr id="9" name="타원 8"/>
            <p:cNvSpPr/>
            <p:nvPr/>
          </p:nvSpPr>
          <p:spPr>
            <a:xfrm>
              <a:off x="1648777" y="2471904"/>
              <a:ext cx="333374" cy="333374"/>
            </a:xfrm>
            <a:prstGeom prst="ellipse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2467127" y="2335200"/>
              <a:ext cx="253495" cy="253495"/>
            </a:xfrm>
            <a:prstGeom prst="ellipse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모서리가 둥근 직사각형 10"/>
          <p:cNvSpPr/>
          <p:nvPr/>
        </p:nvSpPr>
        <p:spPr>
          <a:xfrm>
            <a:off x="3779912" y="5725273"/>
            <a:ext cx="1008112" cy="125630"/>
          </a:xfrm>
          <a:prstGeom prst="roundRect">
            <a:avLst>
              <a:gd name="adj" fmla="val 2000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683568" y="4437112"/>
            <a:ext cx="648072" cy="432048"/>
          </a:xfrm>
          <a:prstGeom prst="roundRect">
            <a:avLst>
              <a:gd name="adj" fmla="val 2000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666705" y="5077201"/>
            <a:ext cx="24336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“&lt;#&gt; “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부분은 페이지 번호이므로 </a:t>
            </a:r>
            <a:endParaRPr lang="en-US" altLang="ko-KR" sz="10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“/”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이후의 부분만 수정하시기 바랍니다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702650" y="5664071"/>
            <a:ext cx="1872208" cy="231665"/>
          </a:xfrm>
          <a:prstGeom prst="roundRect">
            <a:avLst>
              <a:gd name="adj" fmla="val 2000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21" name="직선 화살표 연결선 20"/>
          <p:cNvCxnSpPr>
            <a:stCxn id="11" idx="3"/>
          </p:cNvCxnSpPr>
          <p:nvPr/>
        </p:nvCxnSpPr>
        <p:spPr>
          <a:xfrm>
            <a:off x="4788024" y="5788088"/>
            <a:ext cx="792088" cy="0"/>
          </a:xfrm>
          <a:prstGeom prst="straightConnector1">
            <a:avLst/>
          </a:prstGeom>
          <a:ln w="12700">
            <a:solidFill>
              <a:schemeClr val="bg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4.2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글꼴 포함 저장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글꼴 저장하기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223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나눔글꼴이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없는 곳에서도 글꼴이 깨지지 않고 볼 수 있도록 글꼴을 저장할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좌측 상단 오피스 아이콘 </a:t>
            </a:r>
            <a:r>
              <a:rPr lang="en-US" altLang="ko-KR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&gt; PowerPoint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옵션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을</a:t>
            </a:r>
            <a:r>
              <a:rPr lang="ko-KR" altLang="en-US" sz="1000" spc="-2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열어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저장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탭에서 </a:t>
            </a:r>
            <a:r>
              <a:rPr lang="ko-KR" altLang="en-US" sz="1000" b="1" spc="-20" dirty="0" smtClean="0">
                <a:solidFill>
                  <a:schemeClr val="bg2"/>
                </a:solidFill>
                <a:latin typeface="나눔고딕" pitchFamily="50" charset="-127"/>
                <a:ea typeface="나눔고딕" pitchFamily="50" charset="-127"/>
              </a:rPr>
              <a:t>파일의 글꼴 포함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을</a:t>
            </a:r>
            <a:r>
              <a:rPr lang="ko-KR" altLang="en-US" sz="1000" spc="-2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선택합니다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6" name="Picture 3" descr="D:\works\07.11.NHN.Documents\PPT.NEW\guide_images\font_1.png"/>
          <p:cNvPicPr>
            <a:picLocks noChangeAspect="1" noChangeArrowheads="1"/>
          </p:cNvPicPr>
          <p:nvPr/>
        </p:nvPicPr>
        <p:blipFill>
          <a:blip r:embed="rId2" cstate="print"/>
          <a:srcRect r="54751"/>
          <a:stretch>
            <a:fillRect/>
          </a:stretch>
        </p:blipFill>
        <p:spPr bwMode="auto">
          <a:xfrm>
            <a:off x="774673" y="2446715"/>
            <a:ext cx="2592000" cy="706481"/>
          </a:xfrm>
          <a:prstGeom prst="rect">
            <a:avLst/>
          </a:prstGeom>
          <a:noFill/>
        </p:spPr>
      </p:pic>
      <p:sp>
        <p:nvSpPr>
          <p:cNvPr id="7" name="타원 6"/>
          <p:cNvSpPr/>
          <p:nvPr/>
        </p:nvSpPr>
        <p:spPr>
          <a:xfrm>
            <a:off x="755576" y="2420888"/>
            <a:ext cx="288000" cy="288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8" name="Picture 4" descr="D:\works\07.11.NHN.Documents\PPT.NEW\guide_images\font_2.png"/>
          <p:cNvPicPr>
            <a:picLocks noChangeAspect="1" noChangeArrowheads="1"/>
          </p:cNvPicPr>
          <p:nvPr/>
        </p:nvPicPr>
        <p:blipFill>
          <a:blip r:embed="rId3" cstate="print"/>
          <a:srcRect r="54667" b="49794"/>
          <a:stretch>
            <a:fillRect/>
          </a:stretch>
        </p:blipFill>
        <p:spPr bwMode="auto">
          <a:xfrm>
            <a:off x="784151" y="3256357"/>
            <a:ext cx="2590800" cy="2324100"/>
          </a:xfrm>
          <a:prstGeom prst="rect">
            <a:avLst/>
          </a:prstGeom>
          <a:noFill/>
        </p:spPr>
      </p:pic>
      <p:sp>
        <p:nvSpPr>
          <p:cNvPr id="9" name="모서리가 둥근 직사각형 8"/>
          <p:cNvSpPr/>
          <p:nvPr/>
        </p:nvSpPr>
        <p:spPr>
          <a:xfrm>
            <a:off x="1970653" y="5403915"/>
            <a:ext cx="694711" cy="214629"/>
          </a:xfrm>
          <a:prstGeom prst="roundRect">
            <a:avLst>
              <a:gd name="adj" fmla="val 2000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0" name="Picture 5" descr="D:\works\07.11.NHN.Documents\PPT.NEW\guide_images\font_3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613097" y="2446696"/>
            <a:ext cx="3815998" cy="3111856"/>
          </a:xfrm>
          <a:prstGeom prst="rect">
            <a:avLst/>
          </a:prstGeom>
          <a:noFill/>
        </p:spPr>
      </p:pic>
      <p:sp>
        <p:nvSpPr>
          <p:cNvPr id="11" name="타원 10"/>
          <p:cNvSpPr/>
          <p:nvPr/>
        </p:nvSpPr>
        <p:spPr>
          <a:xfrm>
            <a:off x="3641675" y="2780960"/>
            <a:ext cx="288000" cy="2880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337628" y="4141839"/>
            <a:ext cx="1908000" cy="396000"/>
          </a:xfrm>
          <a:prstGeom prst="roundRect">
            <a:avLst>
              <a:gd name="adj" fmla="val 2000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74" y="169524"/>
            <a:ext cx="422341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4.3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문서 정보 입력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문서 정보 입력하기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492554"/>
            <a:ext cx="57378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문서파일에 위에서 오른 클릭 하면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문서의 등록정보를 편집할 수 있는 </a:t>
            </a:r>
            <a:r>
              <a:rPr lang="ko-KR" altLang="en-US" sz="1000" spc="-20" dirty="0" err="1" smtClean="0">
                <a:latin typeface="나눔고딕" pitchFamily="50" charset="-127"/>
                <a:ea typeface="나눔고딕" pitchFamily="50" charset="-127"/>
              </a:rPr>
              <a:t>팝업창이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 뜹니다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문서 작성 후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제목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만든 이 등의 문서 등록정보를 입력해 두면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,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pc="-20" dirty="0" smtClean="0">
                <a:latin typeface="나눔고딕" pitchFamily="50" charset="-127"/>
                <a:ea typeface="나눔고딕" pitchFamily="50" charset="-127"/>
              </a:rPr>
              <a:t>공동작업 시 누가 작성한 문서인지 등에 대한 정보를 알 수 있습니다</a:t>
            </a:r>
            <a:r>
              <a:rPr lang="en-US" altLang="ko-KR" sz="1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pic>
        <p:nvPicPr>
          <p:cNvPr id="1026" name="Picture 2" descr="C:\Documents and Settings\nhn\바탕 화면\문서속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2445270"/>
            <a:ext cx="4012361" cy="3576017"/>
          </a:xfrm>
          <a:prstGeom prst="rect">
            <a:avLst/>
          </a:prstGeom>
          <a:noFill/>
        </p:spPr>
      </p:pic>
      <p:pic>
        <p:nvPicPr>
          <p:cNvPr id="1027" name="Picture 3" descr="C:\Documents and Settings\nhn\바탕 화면\문서등록정보pp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445269"/>
            <a:ext cx="2707010" cy="3012743"/>
          </a:xfrm>
          <a:prstGeom prst="rect">
            <a:avLst/>
          </a:prstGeom>
          <a:noFill/>
        </p:spPr>
      </p:pic>
      <p:cxnSp>
        <p:nvCxnSpPr>
          <p:cNvPr id="7" name="직선 연결선 6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037" y="2344094"/>
            <a:ext cx="7072362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ko-KR" sz="4000" b="1" spc="-100" baseline="30000" dirty="0" smtClean="0">
                <a:latin typeface="나눔고딕" pitchFamily="50" charset="-127"/>
                <a:ea typeface="나눔고딕" pitchFamily="50" charset="-127"/>
              </a:rPr>
              <a:t>05</a:t>
            </a:r>
            <a:r>
              <a:rPr lang="en-US" altLang="ko-KR" sz="4000" b="1" spc="-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4000" b="1" spc="-100" dirty="0" smtClean="0">
                <a:latin typeface="나눔고딕" pitchFamily="50" charset="-127"/>
                <a:ea typeface="나눔고딕" pitchFamily="50" charset="-127"/>
              </a:rPr>
              <a:t>문서의 프로그램 버전</a:t>
            </a:r>
            <a:endParaRPr lang="en-US" altLang="ko-KR" sz="4000" b="1" spc="-1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574" y="169524"/>
            <a:ext cx="422341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5.1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문서 프로그램의 버전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4340" y="1196752"/>
            <a:ext cx="761006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30000"/>
              </a:lnSpc>
            </a:pPr>
            <a:r>
              <a:rPr lang="ko-KR" altLang="en-US" sz="2000" spc="-20" dirty="0" smtClean="0">
                <a:latin typeface="나눔고딕" pitchFamily="50" charset="-127"/>
                <a:ea typeface="나눔고딕" pitchFamily="50" charset="-127"/>
              </a:rPr>
              <a:t>더 나은 품</a:t>
            </a:r>
            <a:r>
              <a:rPr lang="ko-KR" altLang="en-US" sz="2000" spc="-20" dirty="0">
                <a:latin typeface="나눔고딕" pitchFamily="50" charset="-127"/>
                <a:ea typeface="나눔고딕" pitchFamily="50" charset="-127"/>
              </a:rPr>
              <a:t>질</a:t>
            </a:r>
            <a:r>
              <a:rPr lang="ko-KR" altLang="en-US" sz="2000" spc="-20" dirty="0" smtClean="0">
                <a:latin typeface="나눔고딕" pitchFamily="50" charset="-127"/>
                <a:ea typeface="나눔고딕" pitchFamily="50" charset="-127"/>
              </a:rPr>
              <a:t>의 문서를 위해</a:t>
            </a:r>
          </a:p>
          <a:p>
            <a:pPr marL="228600" indent="-228600">
              <a:lnSpc>
                <a:spcPct val="130000"/>
              </a:lnSpc>
            </a:pPr>
            <a:r>
              <a:rPr lang="ko-KR" altLang="en-US" sz="2000" b="1" spc="-20" dirty="0" smtClean="0">
                <a:latin typeface="나눔고딕" pitchFamily="50" charset="-127"/>
                <a:ea typeface="나눔고딕" pitchFamily="50" charset="-127"/>
              </a:rPr>
              <a:t>오피스</a:t>
            </a:r>
            <a:r>
              <a:rPr lang="en-US" altLang="ko-KR" sz="2000" b="1" spc="-2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000" b="1" spc="-20" dirty="0" smtClean="0">
                <a:latin typeface="나눔고딕" pitchFamily="50" charset="-127"/>
                <a:ea typeface="나눔고딕" pitchFamily="50" charset="-127"/>
              </a:rPr>
              <a:t>워드</a:t>
            </a:r>
            <a:r>
              <a:rPr lang="en-US" altLang="ko-KR" sz="2000" b="1" spc="-20" dirty="0" smtClean="0"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2000" b="1" spc="-20" dirty="0" smtClean="0">
                <a:latin typeface="나눔고딕" pitchFamily="50" charset="-127"/>
                <a:ea typeface="나눔고딕" pitchFamily="50" charset="-127"/>
              </a:rPr>
              <a:t>파워포인트</a:t>
            </a:r>
            <a:r>
              <a:rPr lang="en-US" altLang="ko-KR" sz="2000" b="1" spc="-2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2000" b="1" spc="-2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000" b="1" spc="-20" dirty="0" smtClean="0">
                <a:latin typeface="나눔고딕" pitchFamily="50" charset="-127"/>
                <a:ea typeface="나눔고딕" pitchFamily="50" charset="-127"/>
              </a:rPr>
              <a:t>2010</a:t>
            </a:r>
            <a:r>
              <a:rPr lang="ko-KR" altLang="en-US" sz="2000" spc="-20" dirty="0" smtClean="0">
                <a:latin typeface="나눔고딕" pitchFamily="50" charset="-127"/>
                <a:ea typeface="나눔고딕" pitchFamily="50" charset="-127"/>
              </a:rPr>
              <a:t>과 </a:t>
            </a:r>
            <a:endParaRPr lang="en-US" altLang="ko-KR" sz="2000" spc="-20" dirty="0" smtClean="0">
              <a:latin typeface="나눔고딕" pitchFamily="50" charset="-127"/>
              <a:ea typeface="나눔고딕" pitchFamily="50" charset="-127"/>
            </a:endParaRPr>
          </a:p>
          <a:p>
            <a:pPr marL="228600" indent="-228600">
              <a:lnSpc>
                <a:spcPct val="130000"/>
              </a:lnSpc>
            </a:pPr>
            <a:r>
              <a:rPr lang="ko-KR" altLang="en-US" sz="2000" b="1" spc="-20" dirty="0" err="1" smtClean="0">
                <a:latin typeface="나눔고딕" pitchFamily="50" charset="-127"/>
                <a:ea typeface="나눔고딕" pitchFamily="50" charset="-127"/>
              </a:rPr>
              <a:t>아래아</a:t>
            </a:r>
            <a:r>
              <a:rPr lang="ko-KR" altLang="en-US" sz="2000" b="1" spc="-20" dirty="0" smtClean="0">
                <a:latin typeface="나눔고딕" pitchFamily="50" charset="-127"/>
                <a:ea typeface="나눔고딕" pitchFamily="50" charset="-127"/>
              </a:rPr>
              <a:t> 한글 </a:t>
            </a:r>
            <a:r>
              <a:rPr lang="en-US" altLang="ko-KR" sz="2000" b="1" spc="-20" dirty="0" smtClean="0">
                <a:latin typeface="나눔고딕" pitchFamily="50" charset="-127"/>
                <a:ea typeface="나눔고딕" pitchFamily="50" charset="-127"/>
              </a:rPr>
              <a:t>2010</a:t>
            </a:r>
            <a:r>
              <a:rPr lang="ko-KR" altLang="en-US" sz="2000" spc="-20" dirty="0" smtClean="0">
                <a:latin typeface="나눔고딕" pitchFamily="50" charset="-127"/>
                <a:ea typeface="나눔고딕" pitchFamily="50" charset="-127"/>
              </a:rPr>
              <a:t>을 기준으로 하여</a:t>
            </a:r>
          </a:p>
          <a:p>
            <a:pPr marL="228600" indent="-228600">
              <a:lnSpc>
                <a:spcPct val="130000"/>
              </a:lnSpc>
            </a:pPr>
            <a:r>
              <a:rPr lang="ko-KR" altLang="en-US" sz="2000" spc="-20" dirty="0" smtClean="0">
                <a:latin typeface="나눔고딕" pitchFamily="50" charset="-127"/>
                <a:ea typeface="나눔고딕" pitchFamily="50" charset="-127"/>
              </a:rPr>
              <a:t>문서 서식을 만들었습니다</a:t>
            </a:r>
            <a:r>
              <a:rPr lang="en-US" altLang="ko-KR" sz="2000" spc="-2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037" y="2344094"/>
            <a:ext cx="7072362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ko-KR" sz="4000" b="1" spc="-100" baseline="30000" dirty="0" smtClean="0">
                <a:latin typeface="나눔고딕" pitchFamily="50" charset="-127"/>
                <a:ea typeface="나눔고딕" pitchFamily="50" charset="-127"/>
              </a:rPr>
              <a:t>06</a:t>
            </a:r>
            <a:r>
              <a:rPr lang="en-US" altLang="ko-KR" sz="4000" b="1" spc="-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4000" b="1" spc="-100" dirty="0" smtClean="0">
                <a:latin typeface="나눔고딕" pitchFamily="50" charset="-127"/>
                <a:ea typeface="나눔고딕" pitchFamily="50" charset="-127"/>
              </a:rPr>
              <a:t>저작권</a:t>
            </a:r>
            <a:endParaRPr lang="en-US" altLang="ko-KR" sz="4000" b="1" spc="-1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574" y="169524"/>
            <a:ext cx="422341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ko-KR" sz="1600" b="1" spc="-20" dirty="0" smtClean="0">
                <a:latin typeface="나눔고딕" pitchFamily="50" charset="-127"/>
                <a:ea typeface="나눔고딕" pitchFamily="50" charset="-127"/>
              </a:rPr>
              <a:t>6.1  </a:t>
            </a:r>
            <a:r>
              <a:rPr lang="ko-KR" altLang="en-US" sz="1600" b="1" spc="-20" dirty="0" smtClean="0">
                <a:latin typeface="나눔고딕" pitchFamily="50" charset="-127"/>
                <a:ea typeface="나눔고딕" pitchFamily="50" charset="-127"/>
              </a:rPr>
              <a:t>저작권</a:t>
            </a:r>
            <a:endParaRPr lang="en-US" altLang="ko-KR" sz="16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340" y="1155366"/>
            <a:ext cx="422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spc="-20" dirty="0" smtClean="0">
                <a:latin typeface="나눔고딕" pitchFamily="50" charset="-127"/>
                <a:ea typeface="나눔고딕" pitchFamily="50" charset="-127"/>
              </a:rPr>
              <a:t>저작권</a:t>
            </a:r>
            <a:endParaRPr lang="en-US" altLang="ko-KR" sz="1200" b="1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4340" y="1492554"/>
            <a:ext cx="71060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err="1" smtClean="0"/>
              <a:t>네이버</a:t>
            </a:r>
            <a:r>
              <a:rPr lang="ko-KR" altLang="en-US" sz="1000" dirty="0" smtClean="0"/>
              <a:t> 한글 캠페인을 통해 제공되는 문서 서식의 지적재산권은 </a:t>
            </a:r>
            <a:r>
              <a:rPr lang="ko-KR" altLang="en-US" sz="1000" dirty="0" err="1" smtClean="0"/>
              <a:t>네이버에</a:t>
            </a:r>
            <a:r>
              <a:rPr lang="ko-KR" altLang="en-US" sz="1000" dirty="0" smtClean="0"/>
              <a:t> 있습니다</a:t>
            </a:r>
            <a:r>
              <a:rPr lang="en-US" altLang="ko-KR" sz="1000" dirty="0" smtClean="0"/>
              <a:t>.</a:t>
            </a: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smtClean="0"/>
              <a:t>문서 서식과 </a:t>
            </a:r>
            <a:r>
              <a:rPr lang="ko-KR" altLang="en-US" sz="1000" dirty="0" err="1" smtClean="0"/>
              <a:t>나눔글꼴은</a:t>
            </a:r>
            <a:r>
              <a:rPr lang="ko-KR" altLang="en-US" sz="1000" dirty="0" smtClean="0"/>
              <a:t> 개인 및 기업 사용자를 포함한 모든 사용자에게 무료로 제공되며 </a:t>
            </a:r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smtClean="0"/>
              <a:t>자유롭게 수정하고 재 배포하실 수 있습니다</a:t>
            </a:r>
            <a:r>
              <a:rPr lang="en-US" altLang="ko-KR" sz="1000" dirty="0" smtClean="0"/>
              <a:t>.</a:t>
            </a:r>
          </a:p>
          <a:p>
            <a:pPr>
              <a:lnSpc>
                <a:spcPct val="150000"/>
              </a:lnSpc>
            </a:pPr>
            <a:endParaRPr lang="ko-KR" altLang="en-US" sz="1000" dirty="0" smtClean="0"/>
          </a:p>
          <a:p>
            <a:pPr>
              <a:lnSpc>
                <a:spcPct val="150000"/>
              </a:lnSpc>
            </a:pPr>
            <a:r>
              <a:rPr lang="ko-KR" altLang="en-US" sz="1000" dirty="0" smtClean="0"/>
              <a:t>단</a:t>
            </a:r>
            <a:r>
              <a:rPr lang="en-US" altLang="ko-KR" sz="1000" dirty="0" smtClean="0"/>
              <a:t>,</a:t>
            </a:r>
            <a:r>
              <a:rPr lang="ko-KR" altLang="en-US" sz="1000" dirty="0" smtClean="0"/>
              <a:t> 문서 서식이나 글꼴 자체를 유료로 판매하는 것은 금지합니다</a:t>
            </a:r>
            <a:r>
              <a:rPr lang="en-US" altLang="ko-KR" sz="1000" dirty="0" smtClean="0"/>
              <a:t>.</a:t>
            </a:r>
            <a:endParaRPr lang="ko-KR" altLang="en-US" sz="1000" dirty="0" smtClean="0"/>
          </a:p>
          <a:p>
            <a:pPr marL="228600" indent="-228600">
              <a:lnSpc>
                <a:spcPct val="150000"/>
              </a:lnSpc>
            </a:pPr>
            <a:endParaRPr lang="en-US" altLang="ko-KR" sz="1000" spc="-20" dirty="0" smtClean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23528" y="692696"/>
            <a:ext cx="8424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770" y="2181216"/>
            <a:ext cx="52149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/>
            <a:r>
              <a:rPr lang="ko-KR" altLang="en-US" sz="5400" b="1" smtClean="0">
                <a:latin typeface="나눔고딕" pitchFamily="50" charset="-127"/>
                <a:ea typeface="나눔고딕" pitchFamily="50" charset="-127"/>
              </a:rPr>
              <a:t>감사합니</a:t>
            </a:r>
            <a:r>
              <a:rPr lang="ko-KR" altLang="en-US" sz="5400" b="1">
                <a:latin typeface="나눔고딕" pitchFamily="50" charset="-127"/>
                <a:ea typeface="나눔고딕" pitchFamily="50" charset="-127"/>
              </a:rPr>
              <a:t>다</a:t>
            </a:r>
            <a:r>
              <a:rPr lang="en-US" altLang="ko-KR" sz="5400" b="1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5400" b="1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NHN">
      <a:dk1>
        <a:sysClr val="windowText" lastClr="000000"/>
      </a:dk1>
      <a:lt1>
        <a:sysClr val="window" lastClr="FFFFFF"/>
      </a:lt1>
      <a:dk2>
        <a:srgbClr val="FF7C19"/>
      </a:dk2>
      <a:lt2>
        <a:srgbClr val="71C31F"/>
      </a:lt2>
      <a:accent1>
        <a:srgbClr val="5DC1E3"/>
      </a:accent1>
      <a:accent2>
        <a:srgbClr val="61BDA1"/>
      </a:accent2>
      <a:accent3>
        <a:srgbClr val="4F79A1"/>
      </a:accent3>
      <a:accent4>
        <a:srgbClr val="758559"/>
      </a:accent4>
      <a:accent5>
        <a:srgbClr val="857155"/>
      </a:accent5>
      <a:accent6>
        <a:srgbClr val="88565B"/>
      </a:accent6>
      <a:hlink>
        <a:srgbClr val="4B5661"/>
      </a:hlink>
      <a:folHlink>
        <a:srgbClr val="523F4B"/>
      </a:folHlink>
    </a:clrScheme>
    <a:fontScheme name="나눔고딕">
      <a:majorFont>
        <a:latin typeface="나눔고딕 Bold"/>
        <a:ea typeface="나눔고딕 Bold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대외비">
  <a:themeElements>
    <a:clrScheme name="사용자 지정 1">
      <a:dk1>
        <a:sysClr val="windowText" lastClr="000000"/>
      </a:dk1>
      <a:lt1>
        <a:sysClr val="window" lastClr="FFFFFF"/>
      </a:lt1>
      <a:dk2>
        <a:srgbClr val="FF7C19"/>
      </a:dk2>
      <a:lt2>
        <a:srgbClr val="71C31F"/>
      </a:lt2>
      <a:accent1>
        <a:srgbClr val="5DC1E3"/>
      </a:accent1>
      <a:accent2>
        <a:srgbClr val="61BDA1"/>
      </a:accent2>
      <a:accent3>
        <a:srgbClr val="4F79A1"/>
      </a:accent3>
      <a:accent4>
        <a:srgbClr val="758559"/>
      </a:accent4>
      <a:accent5>
        <a:srgbClr val="857155"/>
      </a:accent5>
      <a:accent6>
        <a:srgbClr val="88565B"/>
      </a:accent6>
      <a:hlink>
        <a:srgbClr val="23A1CC"/>
      </a:hlink>
      <a:folHlink>
        <a:srgbClr val="176B88"/>
      </a:folHlink>
    </a:clrScheme>
    <a:fontScheme name="나눔고딕">
      <a:majorFont>
        <a:latin typeface="나눔고딕 Bold"/>
        <a:ea typeface="나눔고딕 Bold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4687</TotalTime>
  <Words>1437</Words>
  <Application>Microsoft Office PowerPoint</Application>
  <PresentationFormat>화면 슬라이드 쇼(4:3)</PresentationFormat>
  <Paragraphs>326</Paragraphs>
  <Slides>42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42</vt:i4>
      </vt:variant>
    </vt:vector>
  </HeadingPairs>
  <TitlesOfParts>
    <vt:vector size="44" baseType="lpstr">
      <vt:lpstr>표지</vt:lpstr>
      <vt:lpstr>대외비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Stevia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Naver</cp:lastModifiedBy>
  <cp:revision>97</cp:revision>
  <dcterms:created xsi:type="dcterms:W3CDTF">2007-04-27T09:07:31Z</dcterms:created>
  <dcterms:modified xsi:type="dcterms:W3CDTF">2014-11-14T06:25:51Z</dcterms:modified>
</cp:coreProperties>
</file>